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slideLayouts/slideLayout74.xml" ContentType="application/vnd.openxmlformats-officedocument.presentationml.slideLayout+xml"/>
  <Override PartName="/ppt/theme/theme4.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6.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7.xml" ContentType="application/vnd.openxmlformats-officedocument.them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heme/theme9.xml" ContentType="application/vnd.openxmlformats-officedocument.theme+xml"/>
  <Override PartName="/ppt/theme/theme10.xml" ContentType="application/vnd.openxmlformats-officedocument.theme+xml"/>
  <Override PartName="/ppt/tags/tag15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53.xml" ContentType="application/vnd.openxmlformats-officedocument.presentationml.tags+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5"/>
    <p:sldMasterId id="2147483784" r:id="rId6"/>
    <p:sldMasterId id="2147483805" r:id="rId7"/>
    <p:sldMasterId id="2147483866" r:id="rId8"/>
    <p:sldMasterId id="2147483868" r:id="rId9"/>
    <p:sldMasterId id="2147483875" r:id="rId10"/>
    <p:sldMasterId id="2147483984" r:id="rId11"/>
    <p:sldMasterId id="2147483990" r:id="rId12"/>
  </p:sldMasterIdLst>
  <p:notesMasterIdLst>
    <p:notesMasterId r:id="rId22"/>
  </p:notesMasterIdLst>
  <p:handoutMasterIdLst>
    <p:handoutMasterId r:id="rId23"/>
  </p:handoutMasterIdLst>
  <p:sldIdLst>
    <p:sldId id="434" r:id="rId13"/>
    <p:sldId id="2147483204" r:id="rId14"/>
    <p:sldId id="2147483208" r:id="rId15"/>
    <p:sldId id="2147483207" r:id="rId16"/>
    <p:sldId id="2147483209" r:id="rId17"/>
    <p:sldId id="2147483210" r:id="rId18"/>
    <p:sldId id="2147483211" r:id="rId19"/>
    <p:sldId id="2147483212" r:id="rId20"/>
    <p:sldId id="2147483213" r:id="rId21"/>
  </p:sldIdLst>
  <p:sldSz cx="12192000" cy="6858000"/>
  <p:notesSz cx="6858000" cy="9144000"/>
  <p:embeddedFontLst>
    <p:embeddedFont>
      <p:font typeface="Trebuchet MS" panose="020B0703020202090204" pitchFamily="34" charset="0"/>
      <p:regular r:id="rId24"/>
      <p:bold r:id="rId25"/>
      <p:italic r:id="rId26"/>
      <p:boldItalic r:id="rId27"/>
    </p:embeddedFont>
    <p:embeddedFont>
      <p:font typeface="Ubuntu" panose="020B050403060203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yalty" id="{A40A2B8B-7AD0-4B71-9123-2EBA10C50459}">
          <p14:sldIdLst>
            <p14:sldId id="434"/>
            <p14:sldId id="2147483204"/>
            <p14:sldId id="2147483208"/>
            <p14:sldId id="2147483207"/>
            <p14:sldId id="2147483209"/>
            <p14:sldId id="2147483210"/>
            <p14:sldId id="2147483211"/>
            <p14:sldId id="2147483212"/>
            <p14:sldId id="214748321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930B24-F43E-E805-0734-AFF0EA6AB049}" name="Sheryl Phoa" initials="SP" userId="S::shephoa@publicisgroupe.net::0703841f-0505-47eb-bfbc-637f6af24c4d" providerId="AD"/>
  <p188:author id="{ADD04738-C74C-0CEE-A098-3570311284DA}" name="Devarajan Srinivasan" initials="DS" userId="S::s991641@income.com.sg::3d4b6a51-3c37-4850-8d53-774816a377d8" providerId="AD"/>
  <p188:author id="{050BE36F-F656-72A7-A336-72A98FCA470D}" name="Reuben Lee" initials="" userId="S::s994915@income.com.sg::eeb271c8-d50b-4741-b84e-880a8d2ae73f" providerId="AD"/>
  <p188:author id="{7EA26571-B36B-49F4-BE6B-D2B9D258604C}" name="Yang Fan" initials="" userId="S::s995688@income.com.sg::8e59cfc3-2a25-4ebf-8934-090bfe3717bf" providerId="AD"/>
  <p188:author id="{965C1385-4B9E-F46C-F54E-7779D73EDF12}" name="Joanna Han" initials="JH" userId="S::s993726@income.com.sg::ae266028-a5c6-4140-8038-84267f1c79c8" providerId="AD"/>
  <p188:author id="{B53F7A89-4A25-3358-C12A-2DE9B85A4C83}" name="Balacoumarane Vetrivel" initials="" userId="S::s995041@income.com.sg::b1d2d941-8b53-4e64-9a25-4912a38f315d" providerId="AD"/>
  <p188:author id="{B62655E4-7AB9-70CC-5208-EBA733E7FC0A}" name="Dhiren Amin" initials="DA" userId="S::s994864@income.com.sg::fcdf87a3-f59c-44a8-92ac-0720d8aecdf1" providerId="AD"/>
  <p188:author id="{5174DAFC-1F4A-3D1A-0742-0715C36BCBFC}" name="Choo Kah Mun" initials="CKM" userId="S::s993853@income.com.sg::0bfa9493-3b97-4475-b5c7-b5943a934f4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600"/>
    <a:srgbClr val="122C86"/>
    <a:srgbClr val="CC0066"/>
    <a:srgbClr val="787B7B"/>
    <a:srgbClr val="00B0F0"/>
    <a:srgbClr val="4E81B6"/>
    <a:srgbClr val="0087E2"/>
    <a:srgbClr val="44546A"/>
    <a:srgbClr val="4472C4"/>
    <a:srgbClr val="FEE0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1" autoAdjust="0"/>
    <p:restoredTop sz="91320" autoAdjust="0"/>
  </p:normalViewPr>
  <p:slideViewPr>
    <p:cSldViewPr snapToGrid="0">
      <p:cViewPr varScale="1">
        <p:scale>
          <a:sx n="110" d="100"/>
          <a:sy n="110" d="100"/>
        </p:scale>
        <p:origin x="1096" y="17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theme" Target="theme/theme1.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 Target="slides/slide5.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3.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microsoft.com/office/2018/10/relationships/authors" Target="authors.xml"/><Relationship Id="rId10" Type="http://schemas.openxmlformats.org/officeDocument/2006/relationships/slideMaster" Target="slideMasters/slideMaster6.xml"/><Relationship Id="rId19" Type="http://schemas.openxmlformats.org/officeDocument/2006/relationships/slide" Target="slides/slide7.xml"/><Relationship Id="rId31" Type="http://schemas.openxmlformats.org/officeDocument/2006/relationships/font" Target="fonts/font8.fntdata"/><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2.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Master" Target="slideMasters/slideMaster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6E2EEA-7B84-4892-8D29-446743C4295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52BA38CC-A2D7-4688-9EED-E7AEFFBF3B0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46C12F9-6BE0-430B-8ADD-9274834B997C}" type="datetimeFigureOut">
              <a:rPr lang="en-SG" smtClean="0"/>
              <a:t>2/8/24</a:t>
            </a:fld>
            <a:endParaRPr lang="en-SG"/>
          </a:p>
        </p:txBody>
      </p:sp>
      <p:sp>
        <p:nvSpPr>
          <p:cNvPr id="4" name="Footer Placeholder 3">
            <a:extLst>
              <a:ext uri="{FF2B5EF4-FFF2-40B4-BE49-F238E27FC236}">
                <a16:creationId xmlns:a16="http://schemas.microsoft.com/office/drawing/2014/main" id="{630134FB-73F8-430D-BEA1-AC6E01016F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5BF507CD-F47A-42C3-BFB0-EE8E964C96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5FD128-3D53-49AF-8F37-1A625039B558}" type="slidenum">
              <a:rPr lang="en-SG" smtClean="0"/>
              <a:t>‹#›</a:t>
            </a:fld>
            <a:endParaRPr lang="en-SG"/>
          </a:p>
        </p:txBody>
      </p:sp>
    </p:spTree>
    <p:extLst>
      <p:ext uri="{BB962C8B-B14F-4D97-AF65-F5344CB8AC3E}">
        <p14:creationId xmlns:p14="http://schemas.microsoft.com/office/powerpoint/2010/main" val="33358815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B1B9C8-89D0-490D-B02D-482FB08CBFD5}" type="datetimeFigureOut">
              <a:rPr lang="en-SG" smtClean="0"/>
              <a:t>2/8/24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29EEC5-F7F7-48E0-AFC8-595D34323760}" type="slidenum">
              <a:rPr lang="en-SG" smtClean="0"/>
              <a:t>‹#›</a:t>
            </a:fld>
            <a:endParaRPr lang="en-SG"/>
          </a:p>
        </p:txBody>
      </p:sp>
    </p:spTree>
    <p:extLst>
      <p:ext uri="{BB962C8B-B14F-4D97-AF65-F5344CB8AC3E}">
        <p14:creationId xmlns:p14="http://schemas.microsoft.com/office/powerpoint/2010/main" val="1280554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V7 – Cover without image</a:t>
            </a:r>
            <a:endParaRPr lang="en-SG" dirty="0"/>
          </a:p>
        </p:txBody>
      </p:sp>
      <p:sp>
        <p:nvSpPr>
          <p:cNvPr id="4" name="Slide Number Placeholder 3"/>
          <p:cNvSpPr>
            <a:spLocks noGrp="1"/>
          </p:cNvSpPr>
          <p:nvPr>
            <p:ph type="sldNum" sz="quarter" idx="5"/>
          </p:nvPr>
        </p:nvSpPr>
        <p:spPr/>
        <p:txBody>
          <a:bodyPr/>
          <a:lstStyle/>
          <a:p>
            <a:fld id="{E9D286B1-60BC-4579-9E0A-C5CA163F5E85}" type="slidenum">
              <a:rPr lang="fr-FR" smtClean="0"/>
              <a:t>1</a:t>
            </a:fld>
            <a:endParaRPr lang="fr-FR" dirty="0"/>
          </a:p>
        </p:txBody>
      </p:sp>
    </p:spTree>
    <p:extLst>
      <p:ext uri="{BB962C8B-B14F-4D97-AF65-F5344CB8AC3E}">
        <p14:creationId xmlns:p14="http://schemas.microsoft.com/office/powerpoint/2010/main" val="75653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29EEC5-F7F7-48E0-AFC8-595D34323760}"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642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29EEC5-F7F7-48E0-AFC8-595D34323760}" type="slidenum">
              <a:rPr lang="en-SG" smtClean="0"/>
              <a:t>6</a:t>
            </a:fld>
            <a:endParaRPr lang="en-SG"/>
          </a:p>
        </p:txBody>
      </p:sp>
    </p:spTree>
    <p:extLst>
      <p:ext uri="{BB962C8B-B14F-4D97-AF65-F5344CB8AC3E}">
        <p14:creationId xmlns:p14="http://schemas.microsoft.com/office/powerpoint/2010/main" val="1762677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V7 – Cover without image</a:t>
            </a:r>
            <a:endParaRPr lang="en-SG" dirty="0"/>
          </a:p>
        </p:txBody>
      </p:sp>
      <p:sp>
        <p:nvSpPr>
          <p:cNvPr id="4" name="Slide Number Placeholder 3"/>
          <p:cNvSpPr>
            <a:spLocks noGrp="1"/>
          </p:cNvSpPr>
          <p:nvPr>
            <p:ph type="sldNum" sz="quarter" idx="5"/>
          </p:nvPr>
        </p:nvSpPr>
        <p:spPr/>
        <p:txBody>
          <a:bodyPr/>
          <a:lstStyle/>
          <a:p>
            <a:fld id="{E9D286B1-60BC-4579-9E0A-C5CA163F5E85}" type="slidenum">
              <a:rPr lang="fr-FR" smtClean="0"/>
              <a:t>9</a:t>
            </a:fld>
            <a:endParaRPr lang="fr-FR" dirty="0"/>
          </a:p>
        </p:txBody>
      </p:sp>
    </p:spTree>
    <p:extLst>
      <p:ext uri="{BB962C8B-B14F-4D97-AF65-F5344CB8AC3E}">
        <p14:creationId xmlns:p14="http://schemas.microsoft.com/office/powerpoint/2010/main" val="4047321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Master" Target="../slideMasters/slideMaster6.xml"/><Relationship Id="rId1" Type="http://schemas.openxmlformats.org/officeDocument/2006/relationships/tags" Target="../tags/tag51.xml"/><Relationship Id="rId5" Type="http://schemas.openxmlformats.org/officeDocument/2006/relationships/image" Target="../media/image40.png"/><Relationship Id="rId4" Type="http://schemas.openxmlformats.org/officeDocument/2006/relationships/image" Target="../media/image38.emf"/></Relationships>
</file>

<file path=ppt/slideLayouts/_rels/slideLayout101.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Master" Target="../slideMasters/slideMaster6.xml"/><Relationship Id="rId1" Type="http://schemas.openxmlformats.org/officeDocument/2006/relationships/tags" Target="../tags/tag52.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02.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6.xml"/><Relationship Id="rId1" Type="http://schemas.openxmlformats.org/officeDocument/2006/relationships/tags" Target="../tags/tag53.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Master" Target="../slideMasters/slideMaster6.xml"/><Relationship Id="rId1" Type="http://schemas.openxmlformats.org/officeDocument/2006/relationships/tags" Target="../tags/tag54.xml"/><Relationship Id="rId5" Type="http://schemas.openxmlformats.org/officeDocument/2006/relationships/image" Target="../media/image40.png"/><Relationship Id="rId4" Type="http://schemas.openxmlformats.org/officeDocument/2006/relationships/image" Target="../media/image38.emf"/></Relationships>
</file>

<file path=ppt/slideLayouts/_rels/slideLayout104.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Master" Target="../slideMasters/slideMaster6.xml"/><Relationship Id="rId1" Type="http://schemas.openxmlformats.org/officeDocument/2006/relationships/tags" Target="../tags/tag55.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05.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Master" Target="../slideMasters/slideMaster6.xml"/><Relationship Id="rId1" Type="http://schemas.openxmlformats.org/officeDocument/2006/relationships/tags" Target="../tags/tag56.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06.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Master" Target="../slideMasters/slideMaster6.xml"/><Relationship Id="rId1" Type="http://schemas.openxmlformats.org/officeDocument/2006/relationships/tags" Target="../tags/tag57.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07.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Master" Target="../slideMasters/slideMaster6.xml"/><Relationship Id="rId1" Type="http://schemas.openxmlformats.org/officeDocument/2006/relationships/tags" Target="../tags/tag58.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08.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Master" Target="../slideMasters/slideMaster6.xml"/><Relationship Id="rId1" Type="http://schemas.openxmlformats.org/officeDocument/2006/relationships/tags" Target="../tags/tag59.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09.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Master" Target="../slideMasters/slideMaster6.xml"/><Relationship Id="rId1" Type="http://schemas.openxmlformats.org/officeDocument/2006/relationships/tags" Target="../tags/tag60.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Master" Target="../slideMasters/slideMaster6.xml"/><Relationship Id="rId1" Type="http://schemas.openxmlformats.org/officeDocument/2006/relationships/tags" Target="../tags/tag61.xml"/><Relationship Id="rId6" Type="http://schemas.openxmlformats.org/officeDocument/2006/relationships/image" Target="../media/image20.png"/><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11.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Master" Target="../slideMasters/slideMaster6.xml"/><Relationship Id="rId1" Type="http://schemas.openxmlformats.org/officeDocument/2006/relationships/tags" Target="../tags/tag62.xml"/><Relationship Id="rId6" Type="http://schemas.openxmlformats.org/officeDocument/2006/relationships/image" Target="../media/image20.png"/><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12.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Master" Target="../slideMasters/slideMaster6.xml"/><Relationship Id="rId1" Type="http://schemas.openxmlformats.org/officeDocument/2006/relationships/tags" Target="../tags/tag63.xml"/><Relationship Id="rId6" Type="http://schemas.openxmlformats.org/officeDocument/2006/relationships/image" Target="../media/image20.png"/><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13.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Master" Target="../slideMasters/slideMaster6.xml"/><Relationship Id="rId1" Type="http://schemas.openxmlformats.org/officeDocument/2006/relationships/tags" Target="../tags/tag64.xml"/><Relationship Id="rId6" Type="http://schemas.openxmlformats.org/officeDocument/2006/relationships/image" Target="../media/image20.png"/><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14.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Master" Target="../slideMasters/slideMaster6.xml"/><Relationship Id="rId1" Type="http://schemas.openxmlformats.org/officeDocument/2006/relationships/tags" Target="../tags/tag65.xml"/><Relationship Id="rId6" Type="http://schemas.openxmlformats.org/officeDocument/2006/relationships/image" Target="../media/image21.png"/><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15.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Master" Target="../slideMasters/slideMaster6.xml"/><Relationship Id="rId1" Type="http://schemas.openxmlformats.org/officeDocument/2006/relationships/tags" Target="../tags/tag66.xml"/><Relationship Id="rId6" Type="http://schemas.openxmlformats.org/officeDocument/2006/relationships/image" Target="../media/image22.png"/><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16.xml.rels><?xml version="1.0" encoding="UTF-8" standalone="yes"?>
<Relationships xmlns="http://schemas.openxmlformats.org/package/2006/relationships"><Relationship Id="rId3" Type="http://schemas.openxmlformats.org/officeDocument/2006/relationships/oleObject" Target="../embeddings/oleObject65.bin"/><Relationship Id="rId7" Type="http://schemas.openxmlformats.org/officeDocument/2006/relationships/image" Target="../media/image23.png"/><Relationship Id="rId2" Type="http://schemas.openxmlformats.org/officeDocument/2006/relationships/slideMaster" Target="../slideMasters/slideMaster6.xml"/><Relationship Id="rId1" Type="http://schemas.openxmlformats.org/officeDocument/2006/relationships/tags" Target="../tags/tag67.xml"/><Relationship Id="rId6" Type="http://schemas.openxmlformats.org/officeDocument/2006/relationships/image" Target="../media/image22.png"/><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17.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Master" Target="../slideMasters/slideMaster6.xml"/><Relationship Id="rId1" Type="http://schemas.openxmlformats.org/officeDocument/2006/relationships/tags" Target="../tags/tag68.xml"/><Relationship Id="rId6" Type="http://schemas.openxmlformats.org/officeDocument/2006/relationships/image" Target="../media/image39.png"/><Relationship Id="rId5" Type="http://schemas.openxmlformats.org/officeDocument/2006/relationships/image" Target="../media/image24.png"/><Relationship Id="rId4" Type="http://schemas.openxmlformats.org/officeDocument/2006/relationships/image" Target="../media/image38.emf"/></Relationships>
</file>

<file path=ppt/slideLayouts/_rels/slideLayout118.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Master" Target="../slideMasters/slideMaster6.xml"/><Relationship Id="rId1" Type="http://schemas.openxmlformats.org/officeDocument/2006/relationships/tags" Target="../tags/tag69.xml"/><Relationship Id="rId6" Type="http://schemas.openxmlformats.org/officeDocument/2006/relationships/image" Target="../media/image25.png"/><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19.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Master" Target="../slideMasters/slideMaster6.xml"/><Relationship Id="rId1" Type="http://schemas.openxmlformats.org/officeDocument/2006/relationships/tags" Target="../tags/tag70.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Master" Target="../slideMasters/slideMaster6.xml"/><Relationship Id="rId1" Type="http://schemas.openxmlformats.org/officeDocument/2006/relationships/tags" Target="../tags/tag71.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21.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Master" Target="../slideMasters/slideMaster6.xml"/><Relationship Id="rId1" Type="http://schemas.openxmlformats.org/officeDocument/2006/relationships/tags" Target="../tags/tag72.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22.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Master" Target="../slideMasters/slideMaster6.xml"/><Relationship Id="rId1" Type="http://schemas.openxmlformats.org/officeDocument/2006/relationships/tags" Target="../tags/tag73.xml"/><Relationship Id="rId5" Type="http://schemas.openxmlformats.org/officeDocument/2006/relationships/image" Target="../media/image40.png"/><Relationship Id="rId4" Type="http://schemas.openxmlformats.org/officeDocument/2006/relationships/image" Target="../media/image38.emf"/></Relationships>
</file>

<file path=ppt/slideLayouts/_rels/slideLayout123.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Master" Target="../slideMasters/slideMaster6.xml"/><Relationship Id="rId1" Type="http://schemas.openxmlformats.org/officeDocument/2006/relationships/tags" Target="../tags/tag74.xml"/><Relationship Id="rId5" Type="http://schemas.openxmlformats.org/officeDocument/2006/relationships/image" Target="../media/image40.png"/><Relationship Id="rId4" Type="http://schemas.openxmlformats.org/officeDocument/2006/relationships/image" Target="../media/image38.emf"/></Relationships>
</file>

<file path=ppt/slideLayouts/_rels/slideLayout124.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Master" Target="../slideMasters/slideMaster6.xml"/><Relationship Id="rId1" Type="http://schemas.openxmlformats.org/officeDocument/2006/relationships/tags" Target="../tags/tag75.xml"/><Relationship Id="rId6" Type="http://schemas.openxmlformats.org/officeDocument/2006/relationships/image" Target="../media/image40.png"/><Relationship Id="rId5" Type="http://schemas.openxmlformats.org/officeDocument/2006/relationships/image" Target="../media/image42.png"/><Relationship Id="rId4" Type="http://schemas.openxmlformats.org/officeDocument/2006/relationships/image" Target="../media/image38.emf"/></Relationships>
</file>

<file path=ppt/slideLayouts/_rels/slideLayout125.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Master" Target="../slideMasters/slideMaster6.xml"/><Relationship Id="rId1" Type="http://schemas.openxmlformats.org/officeDocument/2006/relationships/tags" Target="../tags/tag76.xml"/><Relationship Id="rId6" Type="http://schemas.openxmlformats.org/officeDocument/2006/relationships/image" Target="../media/image40.png"/><Relationship Id="rId5" Type="http://schemas.openxmlformats.org/officeDocument/2006/relationships/image" Target="../media/image42.png"/><Relationship Id="rId4" Type="http://schemas.openxmlformats.org/officeDocument/2006/relationships/image" Target="../media/image38.emf"/></Relationships>
</file>

<file path=ppt/slideLayouts/_rels/slideLayout126.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Master" Target="../slideMasters/slideMaster6.xml"/><Relationship Id="rId1" Type="http://schemas.openxmlformats.org/officeDocument/2006/relationships/tags" Target="../tags/tag77.xml"/><Relationship Id="rId6"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38.emf"/></Relationships>
</file>

<file path=ppt/slideLayouts/_rels/slideLayout127.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Master" Target="../slideMasters/slideMaster6.xml"/><Relationship Id="rId1" Type="http://schemas.openxmlformats.org/officeDocument/2006/relationships/tags" Target="../tags/tag78.xml"/><Relationship Id="rId6"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38.emf"/></Relationships>
</file>

<file path=ppt/slideLayouts/_rels/slideLayout128.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Master" Target="../slideMasters/slideMaster6.xml"/><Relationship Id="rId1" Type="http://schemas.openxmlformats.org/officeDocument/2006/relationships/tags" Target="../tags/tag79.xml"/><Relationship Id="rId6"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38.emf"/></Relationships>
</file>

<file path=ppt/slideLayouts/_rels/slideLayout129.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Master" Target="../slideMasters/slideMaster6.xml"/><Relationship Id="rId1" Type="http://schemas.openxmlformats.org/officeDocument/2006/relationships/tags" Target="../tags/tag80.xml"/><Relationship Id="rId6" Type="http://schemas.openxmlformats.org/officeDocument/2006/relationships/image" Target="../media/image40.png"/><Relationship Id="rId5" Type="http://schemas.openxmlformats.org/officeDocument/2006/relationships/image" Target="../media/image43.png"/><Relationship Id="rId4" Type="http://schemas.openxmlformats.org/officeDocument/2006/relationships/image" Target="../media/image38.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Master" Target="../slideMasters/slideMaster6.xml"/><Relationship Id="rId1" Type="http://schemas.openxmlformats.org/officeDocument/2006/relationships/tags" Target="../tags/tag81.xml"/><Relationship Id="rId6" Type="http://schemas.openxmlformats.org/officeDocument/2006/relationships/image" Target="../media/image39.png"/><Relationship Id="rId5" Type="http://schemas.openxmlformats.org/officeDocument/2006/relationships/image" Target="../media/image44.png"/><Relationship Id="rId4" Type="http://schemas.openxmlformats.org/officeDocument/2006/relationships/image" Target="../media/image38.emf"/></Relationships>
</file>

<file path=ppt/slideLayouts/_rels/slideLayout131.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Master" Target="../slideMasters/slideMaster6.xml"/><Relationship Id="rId1" Type="http://schemas.openxmlformats.org/officeDocument/2006/relationships/tags" Target="../tags/tag82.xml"/><Relationship Id="rId6" Type="http://schemas.openxmlformats.org/officeDocument/2006/relationships/image" Target="../media/image40.png"/><Relationship Id="rId5" Type="http://schemas.openxmlformats.org/officeDocument/2006/relationships/image" Target="../media/image46.png"/><Relationship Id="rId4" Type="http://schemas.openxmlformats.org/officeDocument/2006/relationships/image" Target="../media/image45.emf"/></Relationships>
</file>

<file path=ppt/slideLayouts/_rels/slideLayout132.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Master" Target="../slideMasters/slideMaster6.xml"/><Relationship Id="rId1" Type="http://schemas.openxmlformats.org/officeDocument/2006/relationships/tags" Target="../tags/tag83.xml"/><Relationship Id="rId6" Type="http://schemas.openxmlformats.org/officeDocument/2006/relationships/image" Target="../media/image39.png"/><Relationship Id="rId5" Type="http://schemas.openxmlformats.org/officeDocument/2006/relationships/image" Target="../media/image44.png"/><Relationship Id="rId4" Type="http://schemas.openxmlformats.org/officeDocument/2006/relationships/image" Target="../media/image38.emf"/></Relationships>
</file>

<file path=ppt/slideLayouts/_rels/slideLayout133.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Master" Target="../slideMasters/slideMaster6.xml"/><Relationship Id="rId1" Type="http://schemas.openxmlformats.org/officeDocument/2006/relationships/tags" Target="../tags/tag84.xml"/><Relationship Id="rId6" Type="http://schemas.openxmlformats.org/officeDocument/2006/relationships/image" Target="../media/image40.png"/><Relationship Id="rId5" Type="http://schemas.openxmlformats.org/officeDocument/2006/relationships/image" Target="../media/image43.png"/><Relationship Id="rId4" Type="http://schemas.openxmlformats.org/officeDocument/2006/relationships/image" Target="../media/image38.emf"/></Relationships>
</file>

<file path=ppt/slideLayouts/_rels/slideLayout134.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Master" Target="../slideMasters/slideMaster6.xml"/><Relationship Id="rId1" Type="http://schemas.openxmlformats.org/officeDocument/2006/relationships/tags" Target="../tags/tag85.xml"/><Relationship Id="rId6" Type="http://schemas.openxmlformats.org/officeDocument/2006/relationships/image" Target="../media/image39.png"/><Relationship Id="rId5" Type="http://schemas.openxmlformats.org/officeDocument/2006/relationships/image" Target="../media/image44.png"/><Relationship Id="rId4" Type="http://schemas.openxmlformats.org/officeDocument/2006/relationships/image" Target="../media/image38.emf"/></Relationships>
</file>

<file path=ppt/slideLayouts/_rels/slideLayout135.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Master" Target="../slideMasters/slideMaster6.xml"/><Relationship Id="rId1" Type="http://schemas.openxmlformats.org/officeDocument/2006/relationships/tags" Target="../tags/tag86.xml"/><Relationship Id="rId6" Type="http://schemas.openxmlformats.org/officeDocument/2006/relationships/image" Target="../media/image40.png"/><Relationship Id="rId5" Type="http://schemas.openxmlformats.org/officeDocument/2006/relationships/image" Target="../media/image43.png"/><Relationship Id="rId4" Type="http://schemas.openxmlformats.org/officeDocument/2006/relationships/image" Target="../media/image38.emf"/></Relationships>
</file>

<file path=ppt/slideLayouts/_rels/slideLayout136.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Master" Target="../slideMasters/slideMaster6.xml"/><Relationship Id="rId1" Type="http://schemas.openxmlformats.org/officeDocument/2006/relationships/tags" Target="../tags/tag87.xml"/><Relationship Id="rId6" Type="http://schemas.openxmlformats.org/officeDocument/2006/relationships/image" Target="../media/image39.png"/><Relationship Id="rId5" Type="http://schemas.openxmlformats.org/officeDocument/2006/relationships/image" Target="../media/image44.png"/><Relationship Id="rId4" Type="http://schemas.openxmlformats.org/officeDocument/2006/relationships/image" Target="../media/image38.emf"/></Relationships>
</file>

<file path=ppt/slideLayouts/_rels/slideLayout137.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Master" Target="../slideMasters/slideMaster6.xml"/><Relationship Id="rId1" Type="http://schemas.openxmlformats.org/officeDocument/2006/relationships/tags" Target="../tags/tag88.xml"/><Relationship Id="rId5" Type="http://schemas.openxmlformats.org/officeDocument/2006/relationships/image" Target="../media/image40.png"/><Relationship Id="rId4" Type="http://schemas.openxmlformats.org/officeDocument/2006/relationships/image" Target="../media/image38.emf"/></Relationships>
</file>

<file path=ppt/slideLayouts/_rels/slideLayout138.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Master" Target="../slideMasters/slideMaster6.xml"/><Relationship Id="rId1" Type="http://schemas.openxmlformats.org/officeDocument/2006/relationships/tags" Target="../tags/tag89.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39.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Master" Target="../slideMasters/slideMaster6.xml"/><Relationship Id="rId1" Type="http://schemas.openxmlformats.org/officeDocument/2006/relationships/tags" Target="../tags/tag90.xml"/><Relationship Id="rId6" Type="http://schemas.openxmlformats.org/officeDocument/2006/relationships/image" Target="../media/image40.png"/><Relationship Id="rId5" Type="http://schemas.openxmlformats.org/officeDocument/2006/relationships/image" Target="../media/image47.png"/><Relationship Id="rId4" Type="http://schemas.openxmlformats.org/officeDocument/2006/relationships/image" Target="../media/image45.emf"/></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Master" Target="../slideMasters/slideMaster6.xml"/><Relationship Id="rId1" Type="http://schemas.openxmlformats.org/officeDocument/2006/relationships/tags" Target="../tags/tag91.xml"/><Relationship Id="rId5" Type="http://schemas.openxmlformats.org/officeDocument/2006/relationships/image" Target="../media/image40.png"/><Relationship Id="rId4" Type="http://schemas.openxmlformats.org/officeDocument/2006/relationships/image" Target="../media/image38.emf"/></Relationships>
</file>

<file path=ppt/slideLayouts/_rels/slideLayout141.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Master" Target="../slideMasters/slideMaster6.xml"/><Relationship Id="rId1" Type="http://schemas.openxmlformats.org/officeDocument/2006/relationships/tags" Target="../tags/tag92.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42.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Master" Target="../slideMasters/slideMaster6.xml"/><Relationship Id="rId1" Type="http://schemas.openxmlformats.org/officeDocument/2006/relationships/tags" Target="../tags/tag93.xml"/><Relationship Id="rId5" Type="http://schemas.openxmlformats.org/officeDocument/2006/relationships/image" Target="../media/image40.png"/><Relationship Id="rId4" Type="http://schemas.openxmlformats.org/officeDocument/2006/relationships/image" Target="../media/image38.emf"/></Relationships>
</file>

<file path=ppt/slideLayouts/_rels/slideLayout143.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Master" Target="../slideMasters/slideMaster6.xml"/><Relationship Id="rId1" Type="http://schemas.openxmlformats.org/officeDocument/2006/relationships/tags" Target="../tags/tag94.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44.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Master" Target="../slideMasters/slideMaster6.xml"/><Relationship Id="rId1" Type="http://schemas.openxmlformats.org/officeDocument/2006/relationships/tags" Target="../tags/tag95.xml"/><Relationship Id="rId5" Type="http://schemas.openxmlformats.org/officeDocument/2006/relationships/image" Target="../media/image29.png"/><Relationship Id="rId4" Type="http://schemas.openxmlformats.org/officeDocument/2006/relationships/image" Target="../media/image38.emf"/></Relationships>
</file>

<file path=ppt/slideLayouts/_rels/slideLayout145.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Master" Target="../slideMasters/slideMaster6.xml"/><Relationship Id="rId1" Type="http://schemas.openxmlformats.org/officeDocument/2006/relationships/tags" Target="../tags/tag96.xml"/><Relationship Id="rId5" Type="http://schemas.openxmlformats.org/officeDocument/2006/relationships/image" Target="../media/image30.png"/><Relationship Id="rId4" Type="http://schemas.openxmlformats.org/officeDocument/2006/relationships/image" Target="../media/image38.emf"/></Relationships>
</file>

<file path=ppt/slideLayouts/_rels/slideLayout146.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Master" Target="../slideMasters/slideMaster6.xml"/><Relationship Id="rId1" Type="http://schemas.openxmlformats.org/officeDocument/2006/relationships/tags" Target="../tags/tag97.xml"/><Relationship Id="rId4" Type="http://schemas.openxmlformats.org/officeDocument/2006/relationships/image" Target="../media/image38.emf"/></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29.png"/><Relationship Id="rId5" Type="http://schemas.openxmlformats.org/officeDocument/2006/relationships/image" Target="../media/image37.emf"/><Relationship Id="rId4" Type="http://schemas.openxmlformats.org/officeDocument/2006/relationships/oleObject" Target="../embeddings/oleObject96.bin"/></Relationships>
</file>

<file path=ppt/slideLayouts/_rels/slideLayout148.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Master" Target="../slideMasters/slideMaster6.xml"/><Relationship Id="rId1" Type="http://schemas.openxmlformats.org/officeDocument/2006/relationships/tags" Target="../tags/tag100.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49.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Master" Target="../slideMasters/slideMaster6.xml"/><Relationship Id="rId1" Type="http://schemas.openxmlformats.org/officeDocument/2006/relationships/tags" Target="../tags/tag101.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Master" Target="../slideMasters/slideMaster6.xml"/><Relationship Id="rId1" Type="http://schemas.openxmlformats.org/officeDocument/2006/relationships/tags" Target="../tags/tag102.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51.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Master" Target="../slideMasters/slideMaster6.xml"/><Relationship Id="rId1" Type="http://schemas.openxmlformats.org/officeDocument/2006/relationships/tags" Target="../tags/tag103.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52.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Master" Target="../slideMasters/slideMaster6.xml"/><Relationship Id="rId1" Type="http://schemas.openxmlformats.org/officeDocument/2006/relationships/tags" Target="../tags/tag104.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53.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Master" Target="../slideMasters/slideMaster6.xml"/><Relationship Id="rId1" Type="http://schemas.openxmlformats.org/officeDocument/2006/relationships/tags" Target="../tags/tag105.xml"/><Relationship Id="rId6" Type="http://schemas.openxmlformats.org/officeDocument/2006/relationships/image" Target="../media/image40.png"/><Relationship Id="rId5" Type="http://schemas.openxmlformats.org/officeDocument/2006/relationships/image" Target="../media/image42.png"/><Relationship Id="rId4" Type="http://schemas.openxmlformats.org/officeDocument/2006/relationships/image" Target="../media/image38.emf"/></Relationships>
</file>

<file path=ppt/slideLayouts/_rels/slideLayout154.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Master" Target="../slideMasters/slideMaster6.xml"/><Relationship Id="rId1" Type="http://schemas.openxmlformats.org/officeDocument/2006/relationships/tags" Target="../tags/tag106.xml"/><Relationship Id="rId6" Type="http://schemas.openxmlformats.org/officeDocument/2006/relationships/image" Target="../media/image40.png"/><Relationship Id="rId5" Type="http://schemas.openxmlformats.org/officeDocument/2006/relationships/image" Target="../media/image42.png"/><Relationship Id="rId4" Type="http://schemas.openxmlformats.org/officeDocument/2006/relationships/image" Target="../media/image38.emf"/></Relationships>
</file>

<file path=ppt/slideLayouts/_rels/slideLayout155.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Master" Target="../slideMasters/slideMaster6.xml"/><Relationship Id="rId1" Type="http://schemas.openxmlformats.org/officeDocument/2006/relationships/tags" Target="../tags/tag107.xml"/><Relationship Id="rId6" Type="http://schemas.openxmlformats.org/officeDocument/2006/relationships/image" Target="../media/image40.png"/><Relationship Id="rId5" Type="http://schemas.openxmlformats.org/officeDocument/2006/relationships/image" Target="../media/image42.png"/><Relationship Id="rId4" Type="http://schemas.openxmlformats.org/officeDocument/2006/relationships/image" Target="../media/image38.emf"/></Relationships>
</file>

<file path=ppt/slideLayouts/_rels/slideLayout156.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Master" Target="../slideMasters/slideMaster6.xml"/><Relationship Id="rId1" Type="http://schemas.openxmlformats.org/officeDocument/2006/relationships/tags" Target="../tags/tag108.xml"/><Relationship Id="rId6"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38.emf"/></Relationships>
</file>

<file path=ppt/slideLayouts/_rels/slideLayout157.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Master" Target="../slideMasters/slideMaster6.xml"/><Relationship Id="rId1" Type="http://schemas.openxmlformats.org/officeDocument/2006/relationships/tags" Target="../tags/tag109.xml"/><Relationship Id="rId6"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38.emf"/></Relationships>
</file>

<file path=ppt/slideLayouts/_rels/slideLayout158.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Master" Target="../slideMasters/slideMaster6.xml"/><Relationship Id="rId1" Type="http://schemas.openxmlformats.org/officeDocument/2006/relationships/tags" Target="../tags/tag110.xml"/><Relationship Id="rId6"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38.emf"/></Relationships>
</file>

<file path=ppt/slideLayouts/_rels/slideLayout159.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Master" Target="../slideMasters/slideMaster6.xml"/><Relationship Id="rId1" Type="http://schemas.openxmlformats.org/officeDocument/2006/relationships/tags" Target="../tags/tag111.xml"/><Relationship Id="rId6" Type="http://schemas.openxmlformats.org/officeDocument/2006/relationships/image" Target="../media/image40.png"/><Relationship Id="rId5" Type="http://schemas.openxmlformats.org/officeDocument/2006/relationships/image" Target="../media/image43.png"/><Relationship Id="rId4" Type="http://schemas.openxmlformats.org/officeDocument/2006/relationships/image" Target="../media/image45.emf"/></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Master" Target="../slideMasters/slideMaster6.xml"/><Relationship Id="rId1" Type="http://schemas.openxmlformats.org/officeDocument/2006/relationships/tags" Target="../tags/tag112.xml"/><Relationship Id="rId6" Type="http://schemas.openxmlformats.org/officeDocument/2006/relationships/image" Target="../media/image39.png"/><Relationship Id="rId5" Type="http://schemas.openxmlformats.org/officeDocument/2006/relationships/image" Target="../media/image44.png"/><Relationship Id="rId4" Type="http://schemas.openxmlformats.org/officeDocument/2006/relationships/image" Target="../media/image38.emf"/></Relationships>
</file>

<file path=ppt/slideLayouts/_rels/slideLayout161.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Master" Target="../slideMasters/slideMaster6.xml"/><Relationship Id="rId1" Type="http://schemas.openxmlformats.org/officeDocument/2006/relationships/tags" Target="../tags/tag113.xml"/><Relationship Id="rId6" Type="http://schemas.openxmlformats.org/officeDocument/2006/relationships/image" Target="../media/image40.png"/><Relationship Id="rId5" Type="http://schemas.openxmlformats.org/officeDocument/2006/relationships/image" Target="../media/image46.png"/><Relationship Id="rId4" Type="http://schemas.openxmlformats.org/officeDocument/2006/relationships/image" Target="../media/image38.emf"/></Relationships>
</file>

<file path=ppt/slideLayouts/_rels/slideLayout162.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Master" Target="../slideMasters/slideMaster6.xml"/><Relationship Id="rId1" Type="http://schemas.openxmlformats.org/officeDocument/2006/relationships/tags" Target="../tags/tag114.xml"/><Relationship Id="rId6" Type="http://schemas.openxmlformats.org/officeDocument/2006/relationships/image" Target="../media/image39.png"/><Relationship Id="rId5" Type="http://schemas.openxmlformats.org/officeDocument/2006/relationships/image" Target="../media/image44.png"/><Relationship Id="rId4" Type="http://schemas.openxmlformats.org/officeDocument/2006/relationships/image" Target="../media/image38.emf"/></Relationships>
</file>

<file path=ppt/slideLayouts/_rels/slideLayout163.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Master" Target="../slideMasters/slideMaster6.xml"/><Relationship Id="rId1" Type="http://schemas.openxmlformats.org/officeDocument/2006/relationships/tags" Target="../tags/tag115.xml"/><Relationship Id="rId6" Type="http://schemas.openxmlformats.org/officeDocument/2006/relationships/image" Target="../media/image40.png"/><Relationship Id="rId5" Type="http://schemas.openxmlformats.org/officeDocument/2006/relationships/image" Target="../media/image43.png"/><Relationship Id="rId4" Type="http://schemas.openxmlformats.org/officeDocument/2006/relationships/image" Target="../media/image38.emf"/></Relationships>
</file>

<file path=ppt/slideLayouts/_rels/slideLayout164.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Master" Target="../slideMasters/slideMaster6.xml"/><Relationship Id="rId1" Type="http://schemas.openxmlformats.org/officeDocument/2006/relationships/tags" Target="../tags/tag116.xml"/><Relationship Id="rId6" Type="http://schemas.openxmlformats.org/officeDocument/2006/relationships/image" Target="../media/image39.png"/><Relationship Id="rId5" Type="http://schemas.openxmlformats.org/officeDocument/2006/relationships/image" Target="../media/image44.png"/><Relationship Id="rId4" Type="http://schemas.openxmlformats.org/officeDocument/2006/relationships/image" Target="../media/image38.emf"/></Relationships>
</file>

<file path=ppt/slideLayouts/_rels/slideLayout165.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Master" Target="../slideMasters/slideMaster6.xml"/><Relationship Id="rId1" Type="http://schemas.openxmlformats.org/officeDocument/2006/relationships/tags" Target="../tags/tag117.xml"/><Relationship Id="rId6" Type="http://schemas.openxmlformats.org/officeDocument/2006/relationships/image" Target="../media/image40.png"/><Relationship Id="rId5" Type="http://schemas.openxmlformats.org/officeDocument/2006/relationships/image" Target="../media/image43.png"/><Relationship Id="rId4" Type="http://schemas.openxmlformats.org/officeDocument/2006/relationships/image" Target="../media/image38.emf"/></Relationships>
</file>

<file path=ppt/slideLayouts/_rels/slideLayout166.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Master" Target="../slideMasters/slideMaster6.xml"/><Relationship Id="rId1" Type="http://schemas.openxmlformats.org/officeDocument/2006/relationships/tags" Target="../tags/tag118.xml"/><Relationship Id="rId6" Type="http://schemas.openxmlformats.org/officeDocument/2006/relationships/image" Target="../media/image39.png"/><Relationship Id="rId5" Type="http://schemas.openxmlformats.org/officeDocument/2006/relationships/image" Target="../media/image44.png"/><Relationship Id="rId4" Type="http://schemas.openxmlformats.org/officeDocument/2006/relationships/image" Target="../media/image38.emf"/></Relationships>
</file>

<file path=ppt/slideLayouts/_rels/slideLayout167.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Master" Target="../slideMasters/slideMaster6.xml"/><Relationship Id="rId1" Type="http://schemas.openxmlformats.org/officeDocument/2006/relationships/tags" Target="../tags/tag119.xml"/><Relationship Id="rId5" Type="http://schemas.openxmlformats.org/officeDocument/2006/relationships/image" Target="../media/image40.png"/><Relationship Id="rId4" Type="http://schemas.openxmlformats.org/officeDocument/2006/relationships/image" Target="../media/image38.emf"/></Relationships>
</file>

<file path=ppt/slideLayouts/_rels/slideLayout168.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Master" Target="../slideMasters/slideMaster6.xml"/><Relationship Id="rId1" Type="http://schemas.openxmlformats.org/officeDocument/2006/relationships/tags" Target="../tags/tag120.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69.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Master" Target="../slideMasters/slideMaster6.xml"/><Relationship Id="rId1" Type="http://schemas.openxmlformats.org/officeDocument/2006/relationships/tags" Target="../tags/tag121.xml"/><Relationship Id="rId6" Type="http://schemas.openxmlformats.org/officeDocument/2006/relationships/image" Target="../media/image40.png"/><Relationship Id="rId5" Type="http://schemas.openxmlformats.org/officeDocument/2006/relationships/image" Target="../media/image47.png"/><Relationship Id="rId4" Type="http://schemas.openxmlformats.org/officeDocument/2006/relationships/image" Target="../media/image37.emf"/></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Master" Target="../slideMasters/slideMaster6.xml"/><Relationship Id="rId1" Type="http://schemas.openxmlformats.org/officeDocument/2006/relationships/tags" Target="../tags/tag122.xml"/><Relationship Id="rId5" Type="http://schemas.openxmlformats.org/officeDocument/2006/relationships/image" Target="../media/image40.png"/><Relationship Id="rId4" Type="http://schemas.openxmlformats.org/officeDocument/2006/relationships/image" Target="../media/image38.emf"/></Relationships>
</file>

<file path=ppt/slideLayouts/_rels/slideLayout171.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Master" Target="../slideMasters/slideMaster6.xml"/><Relationship Id="rId1" Type="http://schemas.openxmlformats.org/officeDocument/2006/relationships/tags" Target="../tags/tag123.xml"/><Relationship Id="rId6" Type="http://schemas.openxmlformats.org/officeDocument/2006/relationships/image" Target="../media/image40.png"/><Relationship Id="rId5" Type="http://schemas.openxmlformats.org/officeDocument/2006/relationships/image" Target="../media/image43.png"/><Relationship Id="rId4" Type="http://schemas.openxmlformats.org/officeDocument/2006/relationships/image" Target="../media/image38.emf"/></Relationships>
</file>

<file path=ppt/slideLayouts/_rels/slideLayout172.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Master" Target="../slideMasters/slideMaster6.xml"/><Relationship Id="rId1" Type="http://schemas.openxmlformats.org/officeDocument/2006/relationships/tags" Target="../tags/tag124.xml"/><Relationship Id="rId5" Type="http://schemas.openxmlformats.org/officeDocument/2006/relationships/image" Target="../media/image40.png"/><Relationship Id="rId4" Type="http://schemas.openxmlformats.org/officeDocument/2006/relationships/image" Target="../media/image38.emf"/></Relationships>
</file>

<file path=ppt/slideLayouts/_rels/slideLayout173.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Master" Target="../slideMasters/slideMaster6.xml"/><Relationship Id="rId1" Type="http://schemas.openxmlformats.org/officeDocument/2006/relationships/tags" Target="../tags/tag125.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74.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Master" Target="../slideMasters/slideMaster6.xml"/><Relationship Id="rId1" Type="http://schemas.openxmlformats.org/officeDocument/2006/relationships/tags" Target="../tags/tag126.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175.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Master" Target="../slideMasters/slideMaster6.xml"/><Relationship Id="rId1" Type="http://schemas.openxmlformats.org/officeDocument/2006/relationships/tags" Target="../tags/tag127.xml"/><Relationship Id="rId5" Type="http://schemas.openxmlformats.org/officeDocument/2006/relationships/image" Target="../media/image29.png"/><Relationship Id="rId4" Type="http://schemas.openxmlformats.org/officeDocument/2006/relationships/image" Target="../media/image38.emf"/></Relationships>
</file>

<file path=ppt/slideLayouts/_rels/slideLayout176.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Master" Target="../slideMasters/slideMaster6.xml"/><Relationship Id="rId1" Type="http://schemas.openxmlformats.org/officeDocument/2006/relationships/tags" Target="../tags/tag128.xml"/><Relationship Id="rId5" Type="http://schemas.openxmlformats.org/officeDocument/2006/relationships/image" Target="../media/image30.png"/><Relationship Id="rId4" Type="http://schemas.openxmlformats.org/officeDocument/2006/relationships/image" Target="../media/image38.emf"/></Relationships>
</file>

<file path=ppt/slideLayouts/_rels/slideLayout177.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Master" Target="../slideMasters/slideMaster6.xml"/><Relationship Id="rId1" Type="http://schemas.openxmlformats.org/officeDocument/2006/relationships/tags" Target="../tags/tag129.xml"/><Relationship Id="rId4" Type="http://schemas.openxmlformats.org/officeDocument/2006/relationships/image" Target="../media/image38.emf"/></Relationships>
</file>

<file path=ppt/slideLayouts/_rels/slideLayout17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40.png"/><Relationship Id="rId5" Type="http://schemas.openxmlformats.org/officeDocument/2006/relationships/image" Target="../media/image36.emf"/><Relationship Id="rId4" Type="http://schemas.openxmlformats.org/officeDocument/2006/relationships/oleObject" Target="../embeddings/oleObject127.bin"/></Relationships>
</file>

<file path=ppt/slideLayouts/_rels/slideLayout179.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Master" Target="../slideMasters/slideMaster6.xml"/><Relationship Id="rId1" Type="http://schemas.openxmlformats.org/officeDocument/2006/relationships/tags" Target="../tags/tag132.xml"/><Relationship Id="rId5" Type="http://schemas.openxmlformats.org/officeDocument/2006/relationships/image" Target="../media/image40.png"/><Relationship Id="rId4" Type="http://schemas.openxmlformats.org/officeDocument/2006/relationships/image" Target="../media/image36.emf"/></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slideMaster" Target="../slideMasters/slideMaster6.xml"/><Relationship Id="rId1" Type="http://schemas.openxmlformats.org/officeDocument/2006/relationships/tags" Target="../tags/tag133.xml"/><Relationship Id="rId5" Type="http://schemas.openxmlformats.org/officeDocument/2006/relationships/image" Target="../media/image40.png"/><Relationship Id="rId4" Type="http://schemas.openxmlformats.org/officeDocument/2006/relationships/image" Target="../media/image36.emf"/></Relationships>
</file>

<file path=ppt/slideLayouts/_rels/slideLayout181.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Master" Target="../slideMasters/slideMaster6.xml"/><Relationship Id="rId1" Type="http://schemas.openxmlformats.org/officeDocument/2006/relationships/tags" Target="../tags/tag134.xml"/><Relationship Id="rId6"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36.emf"/></Relationships>
</file>

<file path=ppt/slideLayouts/_rels/slideLayout18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39.png"/><Relationship Id="rId5" Type="http://schemas.openxmlformats.org/officeDocument/2006/relationships/image" Target="../media/image36.emf"/><Relationship Id="rId4" Type="http://schemas.openxmlformats.org/officeDocument/2006/relationships/oleObject" Target="../embeddings/oleObject131.bin"/></Relationships>
</file>

<file path=ppt/slideLayouts/_rels/slideLayout183.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Master" Target="../slideMasters/slideMaster6.xml"/><Relationship Id="rId1" Type="http://schemas.openxmlformats.org/officeDocument/2006/relationships/tags" Target="../tags/tag137.xml"/><Relationship Id="rId5" Type="http://schemas.openxmlformats.org/officeDocument/2006/relationships/image" Target="../media/image39.png"/><Relationship Id="rId4" Type="http://schemas.openxmlformats.org/officeDocument/2006/relationships/image" Target="../media/image36.emf"/></Relationships>
</file>

<file path=ppt/slideLayouts/_rels/slideLayout184.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Master" Target="../slideMasters/slideMaster6.xml"/><Relationship Id="rId1" Type="http://schemas.openxmlformats.org/officeDocument/2006/relationships/tags" Target="../tags/tag138.xml"/><Relationship Id="rId5" Type="http://schemas.openxmlformats.org/officeDocument/2006/relationships/image" Target="../media/image39.png"/><Relationship Id="rId4" Type="http://schemas.openxmlformats.org/officeDocument/2006/relationships/image" Target="../media/image36.emf"/></Relationships>
</file>

<file path=ppt/slideLayouts/_rels/slideLayout185.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Master" Target="../slideMasters/slideMaster6.xml"/><Relationship Id="rId1" Type="http://schemas.openxmlformats.org/officeDocument/2006/relationships/tags" Target="../tags/tag139.xml"/><Relationship Id="rId6"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36.emf"/></Relationships>
</file>

<file path=ppt/slideLayouts/_rels/slideLayout186.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Master" Target="../slideMasters/slideMaster6.xml"/><Relationship Id="rId1" Type="http://schemas.openxmlformats.org/officeDocument/2006/relationships/tags" Target="../tags/tag140.xml"/><Relationship Id="rId6" Type="http://schemas.openxmlformats.org/officeDocument/2006/relationships/image" Target="../media/image40.png"/><Relationship Id="rId5" Type="http://schemas.openxmlformats.org/officeDocument/2006/relationships/image" Target="../media/image43.png"/><Relationship Id="rId4" Type="http://schemas.openxmlformats.org/officeDocument/2006/relationships/image" Target="../media/image36.emf"/></Relationships>
</file>

<file path=ppt/slideLayouts/_rels/slideLayout187.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Master" Target="../slideMasters/slideMaster6.xml"/><Relationship Id="rId1" Type="http://schemas.openxmlformats.org/officeDocument/2006/relationships/tags" Target="../tags/tag141.xml"/><Relationship Id="rId4" Type="http://schemas.openxmlformats.org/officeDocument/2006/relationships/image" Target="../media/image48.emf"/></Relationships>
</file>

<file path=ppt/slideLayouts/_rels/slideLayout188.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Master" Target="../slideMasters/slideMaster7.xml"/><Relationship Id="rId1" Type="http://schemas.openxmlformats.org/officeDocument/2006/relationships/tags" Target="../tags/tag143.xml"/><Relationship Id="rId5" Type="http://schemas.openxmlformats.org/officeDocument/2006/relationships/image" Target="../media/image32.png"/><Relationship Id="rId4" Type="http://schemas.openxmlformats.org/officeDocument/2006/relationships/image" Target="../media/image31.emf"/></Relationships>
</file>

<file path=ppt/slideLayouts/_rels/slideLayout189.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Master" Target="../slideMasters/slideMaster7.xml"/><Relationship Id="rId1" Type="http://schemas.openxmlformats.org/officeDocument/2006/relationships/tags" Target="../tags/tag144.xml"/><Relationship Id="rId5" Type="http://schemas.openxmlformats.org/officeDocument/2006/relationships/image" Target="../media/image32.png"/><Relationship Id="rId4" Type="http://schemas.openxmlformats.org/officeDocument/2006/relationships/image" Target="../media/image31.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Master" Target="../slideMasters/slideMaster7.xml"/><Relationship Id="rId1" Type="http://schemas.openxmlformats.org/officeDocument/2006/relationships/tags" Target="../tags/tag145.xml"/><Relationship Id="rId5" Type="http://schemas.openxmlformats.org/officeDocument/2006/relationships/image" Target="../media/image33.png"/><Relationship Id="rId4" Type="http://schemas.openxmlformats.org/officeDocument/2006/relationships/image" Target="../media/image31.emf"/></Relationships>
</file>

<file path=ppt/slideLayouts/_rels/slideLayout191.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Master" Target="../slideMasters/slideMaster7.xml"/><Relationship Id="rId1" Type="http://schemas.openxmlformats.org/officeDocument/2006/relationships/tags" Target="../tags/tag146.xml"/><Relationship Id="rId5" Type="http://schemas.openxmlformats.org/officeDocument/2006/relationships/image" Target="../media/image33.png"/><Relationship Id="rId4" Type="http://schemas.openxmlformats.org/officeDocument/2006/relationships/image" Target="../media/image31.emf"/></Relationships>
</file>

<file path=ppt/slideLayouts/_rels/slideLayout192.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Master" Target="../slideMasters/slideMaster7.xml"/><Relationship Id="rId1" Type="http://schemas.openxmlformats.org/officeDocument/2006/relationships/tags" Target="../tags/tag147.xml"/><Relationship Id="rId5" Type="http://schemas.openxmlformats.org/officeDocument/2006/relationships/image" Target="../media/image32.png"/><Relationship Id="rId4" Type="http://schemas.openxmlformats.org/officeDocument/2006/relationships/image" Target="../media/image31.emf"/></Relationships>
</file>

<file path=ppt/slideLayouts/_rels/slideLayout193.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Master" Target="../slideMasters/slideMaster8.xml"/><Relationship Id="rId1" Type="http://schemas.openxmlformats.org/officeDocument/2006/relationships/tags" Target="../tags/tag149.xml"/><Relationship Id="rId5" Type="http://schemas.openxmlformats.org/officeDocument/2006/relationships/image" Target="../media/image35.png"/><Relationship Id="rId4" Type="http://schemas.openxmlformats.org/officeDocument/2006/relationships/image" Target="../media/image31.emf"/></Relationships>
</file>

<file path=ppt/slideLayouts/_rels/slideLayout194.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slideMaster" Target="../slideMasters/slideMaster8.xml"/><Relationship Id="rId1" Type="http://schemas.openxmlformats.org/officeDocument/2006/relationships/tags" Target="../tags/tag150.xml"/><Relationship Id="rId5" Type="http://schemas.openxmlformats.org/officeDocument/2006/relationships/image" Target="../media/image34.png"/><Relationship Id="rId4" Type="http://schemas.openxmlformats.org/officeDocument/2006/relationships/image" Target="../media/image31.emf"/></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Master" Target="../slideMasters/slideMaster8.xml"/><Relationship Id="rId1" Type="http://schemas.openxmlformats.org/officeDocument/2006/relationships/tags" Target="../tags/tag151.xml"/><Relationship Id="rId5" Type="http://schemas.openxmlformats.org/officeDocument/2006/relationships/image" Target="../media/image35.png"/><Relationship Id="rId4" Type="http://schemas.openxmlformats.org/officeDocument/2006/relationships/image" Target="../media/image31.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2.png"/><Relationship Id="rId4" Type="http://schemas.openxmlformats.org/officeDocument/2006/relationships/image" Target="../media/image31.emf"/></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3.xml"/><Relationship Id="rId5" Type="http://schemas.openxmlformats.org/officeDocument/2006/relationships/image" Target="../media/image32.png"/><Relationship Id="rId4" Type="http://schemas.openxmlformats.org/officeDocument/2006/relationships/image" Target="../media/image31.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tags" Target="../tags/tag4.xml"/><Relationship Id="rId5" Type="http://schemas.openxmlformats.org/officeDocument/2006/relationships/image" Target="../media/image32.png"/><Relationship Id="rId4" Type="http://schemas.openxmlformats.org/officeDocument/2006/relationships/image" Target="../media/image31.emf"/></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5.xml"/><Relationship Id="rId5" Type="http://schemas.openxmlformats.org/officeDocument/2006/relationships/image" Target="../media/image33.png"/><Relationship Id="rId4" Type="http://schemas.openxmlformats.org/officeDocument/2006/relationships/image" Target="../media/image31.emf"/></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33.png"/><Relationship Id="rId4" Type="http://schemas.openxmlformats.org/officeDocument/2006/relationships/image" Target="../media/image31.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32.png"/><Relationship Id="rId4" Type="http://schemas.openxmlformats.org/officeDocument/2006/relationships/image" Target="../media/image31.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2.xml"/><Relationship Id="rId1" Type="http://schemas.openxmlformats.org/officeDocument/2006/relationships/tags" Target="../tags/tag8.xml"/><Relationship Id="rId5" Type="http://schemas.openxmlformats.org/officeDocument/2006/relationships/image" Target="../media/image34.png"/><Relationship Id="rId4" Type="http://schemas.openxmlformats.org/officeDocument/2006/relationships/image" Target="../media/image31.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9.xml"/><Relationship Id="rId5" Type="http://schemas.openxmlformats.org/officeDocument/2006/relationships/image" Target="../media/image32.png"/><Relationship Id="rId4" Type="http://schemas.openxmlformats.org/officeDocument/2006/relationships/image" Target="../media/image31.emf"/></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3.xml"/><Relationship Id="rId1" Type="http://schemas.openxmlformats.org/officeDocument/2006/relationships/tags" Target="../tags/tag11.xml"/><Relationship Id="rId5" Type="http://schemas.openxmlformats.org/officeDocument/2006/relationships/image" Target="../media/image34.png"/><Relationship Id="rId4" Type="http://schemas.openxmlformats.org/officeDocument/2006/relationships/image" Target="../media/image31.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3.xml"/><Relationship Id="rId1" Type="http://schemas.openxmlformats.org/officeDocument/2006/relationships/tags" Target="../tags/tag12.xml"/><Relationship Id="rId5" Type="http://schemas.openxmlformats.org/officeDocument/2006/relationships/image" Target="../media/image33.png"/><Relationship Id="rId4" Type="http://schemas.openxmlformats.org/officeDocument/2006/relationships/image" Target="../media/image31.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3.xml"/><Relationship Id="rId1" Type="http://schemas.openxmlformats.org/officeDocument/2006/relationships/tags" Target="../tags/tag13.xml"/><Relationship Id="rId5" Type="http://schemas.openxmlformats.org/officeDocument/2006/relationships/image" Target="../media/image33.png"/><Relationship Id="rId4" Type="http://schemas.openxmlformats.org/officeDocument/2006/relationships/image" Target="../media/image31.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3.xml"/><Relationship Id="rId1" Type="http://schemas.openxmlformats.org/officeDocument/2006/relationships/tags" Target="../tags/tag14.xml"/><Relationship Id="rId5" Type="http://schemas.openxmlformats.org/officeDocument/2006/relationships/image" Target="../media/image33.png"/><Relationship Id="rId4" Type="http://schemas.openxmlformats.org/officeDocument/2006/relationships/image" Target="../media/image31.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3.xml"/><Relationship Id="rId1" Type="http://schemas.openxmlformats.org/officeDocument/2006/relationships/tags" Target="../tags/tag15.xml"/><Relationship Id="rId5" Type="http://schemas.openxmlformats.org/officeDocument/2006/relationships/image" Target="../media/image35.png"/><Relationship Id="rId4" Type="http://schemas.openxmlformats.org/officeDocument/2006/relationships/image" Target="../media/image31.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35.png"/><Relationship Id="rId4" Type="http://schemas.openxmlformats.org/officeDocument/2006/relationships/image" Target="../media/image31.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3.xml"/><Relationship Id="rId1" Type="http://schemas.openxmlformats.org/officeDocument/2006/relationships/tags" Target="../tags/tag17.xml"/><Relationship Id="rId5" Type="http://schemas.openxmlformats.org/officeDocument/2006/relationships/image" Target="../media/image35.png"/><Relationship Id="rId4" Type="http://schemas.openxmlformats.org/officeDocument/2006/relationships/image" Target="../media/image31.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3.xml"/><Relationship Id="rId1" Type="http://schemas.openxmlformats.org/officeDocument/2006/relationships/tags" Target="../tags/tag18.xml"/><Relationship Id="rId5" Type="http://schemas.openxmlformats.org/officeDocument/2006/relationships/image" Target="../media/image35.png"/><Relationship Id="rId4" Type="http://schemas.openxmlformats.org/officeDocument/2006/relationships/image" Target="../media/image31.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3.xml"/><Relationship Id="rId1" Type="http://schemas.openxmlformats.org/officeDocument/2006/relationships/tags" Target="../tags/tag19.xml"/><Relationship Id="rId5" Type="http://schemas.openxmlformats.org/officeDocument/2006/relationships/image" Target="../media/image35.png"/><Relationship Id="rId4" Type="http://schemas.openxmlformats.org/officeDocument/2006/relationships/image" Target="../media/image31.emf"/></Relationships>
</file>

<file path=ppt/slideLayouts/_rels/slideLayout6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3.xml"/><Relationship Id="rId1" Type="http://schemas.openxmlformats.org/officeDocument/2006/relationships/tags" Target="../tags/tag20.xml"/><Relationship Id="rId5" Type="http://schemas.openxmlformats.org/officeDocument/2006/relationships/image" Target="../media/image34.png"/><Relationship Id="rId4" Type="http://schemas.openxmlformats.org/officeDocument/2006/relationships/image" Target="../media/image31.em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4.xml"/><Relationship Id="rId1" Type="http://schemas.openxmlformats.org/officeDocument/2006/relationships/tags" Target="../tags/tag22.xml"/><Relationship Id="rId5" Type="http://schemas.openxmlformats.org/officeDocument/2006/relationships/image" Target="../media/image32.png"/><Relationship Id="rId4" Type="http://schemas.openxmlformats.org/officeDocument/2006/relationships/image" Target="../media/image31.emf"/></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5.xml"/><Relationship Id="rId1" Type="http://schemas.openxmlformats.org/officeDocument/2006/relationships/tags" Target="../tags/tag24.xml"/><Relationship Id="rId5" Type="http://schemas.openxmlformats.org/officeDocument/2006/relationships/image" Target="../media/image35.png"/><Relationship Id="rId4" Type="http://schemas.openxmlformats.org/officeDocument/2006/relationships/image" Target="../media/image31.emf"/></Relationships>
</file>

<file path=ppt/slideLayouts/_rels/slideLayout7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5.xml"/><Relationship Id="rId1" Type="http://schemas.openxmlformats.org/officeDocument/2006/relationships/tags" Target="../tags/tag25.xml"/><Relationship Id="rId5" Type="http://schemas.openxmlformats.org/officeDocument/2006/relationships/image" Target="../media/image35.png"/><Relationship Id="rId4" Type="http://schemas.openxmlformats.org/officeDocument/2006/relationships/image" Target="../media/image31.emf"/></Relationships>
</file>

<file path=ppt/slideLayouts/_rels/slideLayout7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5.xml"/><Relationship Id="rId1" Type="http://schemas.openxmlformats.org/officeDocument/2006/relationships/tags" Target="../tags/tag26.xml"/><Relationship Id="rId5" Type="http://schemas.openxmlformats.org/officeDocument/2006/relationships/image" Target="../media/image33.png"/><Relationship Id="rId4" Type="http://schemas.openxmlformats.org/officeDocument/2006/relationships/image" Target="../media/image31.emf"/></Relationships>
</file>

<file path=ppt/slideLayouts/_rels/slideLayout7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5.xml"/><Relationship Id="rId1" Type="http://schemas.openxmlformats.org/officeDocument/2006/relationships/tags" Target="../tags/tag27.xml"/><Relationship Id="rId5" Type="http://schemas.openxmlformats.org/officeDocument/2006/relationships/image" Target="../media/image33.png"/><Relationship Id="rId4" Type="http://schemas.openxmlformats.org/officeDocument/2006/relationships/image" Target="../media/image31.emf"/></Relationships>
</file>

<file path=ppt/slideLayouts/_rels/slideLayout7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5.xml"/><Relationship Id="rId1" Type="http://schemas.openxmlformats.org/officeDocument/2006/relationships/tags" Target="../tags/tag28.xml"/><Relationship Id="rId5" Type="http://schemas.openxmlformats.org/officeDocument/2006/relationships/image" Target="../media/image35.png"/><Relationship Id="rId4" Type="http://schemas.openxmlformats.org/officeDocument/2006/relationships/image" Target="../media/image31.emf"/></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29.png"/><Relationship Id="rId5" Type="http://schemas.openxmlformats.org/officeDocument/2006/relationships/image" Target="../media/image37.emf"/><Relationship Id="rId4" Type="http://schemas.openxmlformats.org/officeDocument/2006/relationships/oleObject" Target="../embeddings/oleObject29.bin"/></Relationships>
</file>

<file path=ppt/slideLayouts/_rels/slideLayout8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6.xml"/><Relationship Id="rId1" Type="http://schemas.openxmlformats.org/officeDocument/2006/relationships/tags" Target="../tags/tag32.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82.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6.xml"/><Relationship Id="rId1" Type="http://schemas.openxmlformats.org/officeDocument/2006/relationships/tags" Target="../tags/tag33.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83.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6.xml"/><Relationship Id="rId1" Type="http://schemas.openxmlformats.org/officeDocument/2006/relationships/tags" Target="../tags/tag34.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84.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6.xml"/><Relationship Id="rId1" Type="http://schemas.openxmlformats.org/officeDocument/2006/relationships/tags" Target="../tags/tag35.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6.xml"/><Relationship Id="rId1" Type="http://schemas.openxmlformats.org/officeDocument/2006/relationships/tags" Target="../tags/tag36.xml"/><Relationship Id="rId5" Type="http://schemas.openxmlformats.org/officeDocument/2006/relationships/image" Target="../media/image30.png"/><Relationship Id="rId4" Type="http://schemas.openxmlformats.org/officeDocument/2006/relationships/image" Target="../media/image38.emf"/></Relationships>
</file>

<file path=ppt/slideLayouts/_rels/slideLayout8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Master" Target="../slideMasters/slideMaster6.xml"/><Relationship Id="rId1" Type="http://schemas.openxmlformats.org/officeDocument/2006/relationships/tags" Target="../tags/tag37.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87.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Master" Target="../slideMasters/slideMaster6.xml"/><Relationship Id="rId1" Type="http://schemas.openxmlformats.org/officeDocument/2006/relationships/tags" Target="../tags/tag38.xml"/><Relationship Id="rId5" Type="http://schemas.openxmlformats.org/officeDocument/2006/relationships/image" Target="../media/image40.png"/><Relationship Id="rId4" Type="http://schemas.openxmlformats.org/officeDocument/2006/relationships/image" Target="../media/image38.emf"/></Relationships>
</file>

<file path=ppt/slideLayouts/_rels/slideLayout88.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Master" Target="../slideMasters/slideMaster6.xml"/><Relationship Id="rId1" Type="http://schemas.openxmlformats.org/officeDocument/2006/relationships/tags" Target="../tags/tag39.xml"/><Relationship Id="rId5" Type="http://schemas.openxmlformats.org/officeDocument/2006/relationships/image" Target="../media/image41.png"/><Relationship Id="rId4" Type="http://schemas.openxmlformats.org/officeDocument/2006/relationships/image" Target="../media/image38.emf"/></Relationships>
</file>

<file path=ppt/slideLayouts/_rels/slideLayout89.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Master" Target="../slideMasters/slideMaster6.xml"/><Relationship Id="rId1" Type="http://schemas.openxmlformats.org/officeDocument/2006/relationships/tags" Target="../tags/tag40.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6.xml"/><Relationship Id="rId1" Type="http://schemas.openxmlformats.org/officeDocument/2006/relationships/tags" Target="../tags/tag41.xml"/><Relationship Id="rId5" Type="http://schemas.openxmlformats.org/officeDocument/2006/relationships/image" Target="../media/image40.png"/><Relationship Id="rId4" Type="http://schemas.openxmlformats.org/officeDocument/2006/relationships/image" Target="../media/image38.emf"/></Relationships>
</file>

<file path=ppt/slideLayouts/_rels/slideLayout91.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Master" Target="../slideMasters/slideMaster6.xml"/><Relationship Id="rId1" Type="http://schemas.openxmlformats.org/officeDocument/2006/relationships/tags" Target="../tags/tag42.xml"/><Relationship Id="rId5" Type="http://schemas.openxmlformats.org/officeDocument/2006/relationships/image" Target="../media/image40.png"/><Relationship Id="rId4" Type="http://schemas.openxmlformats.org/officeDocument/2006/relationships/image" Target="../media/image38.emf"/></Relationships>
</file>

<file path=ppt/slideLayouts/_rels/slideLayout92.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6.xml"/><Relationship Id="rId1" Type="http://schemas.openxmlformats.org/officeDocument/2006/relationships/tags" Target="../tags/tag43.xml"/><Relationship Id="rId5" Type="http://schemas.openxmlformats.org/officeDocument/2006/relationships/image" Target="../media/image29.png"/><Relationship Id="rId4" Type="http://schemas.openxmlformats.org/officeDocument/2006/relationships/image" Target="../media/image38.emf"/></Relationships>
</file>

<file path=ppt/slideLayouts/_rels/slideLayout93.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6.xml"/><Relationship Id="rId1" Type="http://schemas.openxmlformats.org/officeDocument/2006/relationships/tags" Target="../tags/tag44.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Master" Target="../slideMasters/slideMaster6.xml"/><Relationship Id="rId1" Type="http://schemas.openxmlformats.org/officeDocument/2006/relationships/tags" Target="../tags/tag45.xml"/><Relationship Id="rId5" Type="http://schemas.openxmlformats.org/officeDocument/2006/relationships/image" Target="../media/image40.png"/><Relationship Id="rId4" Type="http://schemas.openxmlformats.org/officeDocument/2006/relationships/image" Target="../media/image38.emf"/></Relationships>
</file>

<file path=ppt/slideLayouts/_rels/slideLayout95.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6.xml"/><Relationship Id="rId1" Type="http://schemas.openxmlformats.org/officeDocument/2006/relationships/tags" Target="../tags/tag46.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96.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Master" Target="../slideMasters/slideMaster6.xml"/><Relationship Id="rId1" Type="http://schemas.openxmlformats.org/officeDocument/2006/relationships/tags" Target="../tags/tag47.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97.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Master" Target="../slideMasters/slideMaster6.xml"/><Relationship Id="rId1" Type="http://schemas.openxmlformats.org/officeDocument/2006/relationships/tags" Target="../tags/tag48.xml"/><Relationship Id="rId5" Type="http://schemas.openxmlformats.org/officeDocument/2006/relationships/image" Target="../media/image40.png"/><Relationship Id="rId4" Type="http://schemas.openxmlformats.org/officeDocument/2006/relationships/image" Target="../media/image38.emf"/></Relationships>
</file>

<file path=ppt/slideLayouts/_rels/slideLayout98.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Master" Target="../slideMasters/slideMaster6.xml"/><Relationship Id="rId1" Type="http://schemas.openxmlformats.org/officeDocument/2006/relationships/tags" Target="../tags/tag49.xml"/><Relationship Id="rId5" Type="http://schemas.openxmlformats.org/officeDocument/2006/relationships/image" Target="../media/image39.png"/><Relationship Id="rId4" Type="http://schemas.openxmlformats.org/officeDocument/2006/relationships/image" Target="../media/image38.emf"/></Relationships>
</file>

<file path=ppt/slideLayouts/_rels/slideLayout99.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Master" Target="../slideMasters/slideMaster6.xml"/><Relationship Id="rId1" Type="http://schemas.openxmlformats.org/officeDocument/2006/relationships/tags" Target="../tags/tag50.xml"/><Relationship Id="rId5" Type="http://schemas.openxmlformats.org/officeDocument/2006/relationships/image" Target="../media/image40.png"/><Relationship Id="rId4" Type="http://schemas.openxmlformats.org/officeDocument/2006/relationships/image" Target="../media/image3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8CFB8-52DB-49A0-B1CE-DAEECACD2127}"/>
              </a:ext>
            </a:extLst>
          </p:cNvPr>
          <p:cNvSpPr>
            <a:spLocks noGrp="1"/>
          </p:cNvSpPr>
          <p:nvPr>
            <p:ph type="title" hasCustomPrompt="1"/>
          </p:nvPr>
        </p:nvSpPr>
        <p:spPr>
          <a:xfrm>
            <a:off x="838200" y="2226286"/>
            <a:ext cx="10515600" cy="1325563"/>
          </a:xfrm>
        </p:spPr>
        <p:txBody>
          <a:bodyPr/>
          <a:lstStyle>
            <a:lvl1pPr algn="ctr">
              <a:defRPr b="1">
                <a:solidFill>
                  <a:schemeClr val="bg1"/>
                </a:solidFill>
              </a:defRPr>
            </a:lvl1pPr>
          </a:lstStyle>
          <a:p>
            <a:r>
              <a:rPr lang="en-US"/>
              <a:t>Presentation Title Goes Here</a:t>
            </a:r>
            <a:endParaRPr lang="en-SG"/>
          </a:p>
        </p:txBody>
      </p:sp>
      <p:sp>
        <p:nvSpPr>
          <p:cNvPr id="7" name="Text Placeholder 6">
            <a:extLst>
              <a:ext uri="{FF2B5EF4-FFF2-40B4-BE49-F238E27FC236}">
                <a16:creationId xmlns:a16="http://schemas.microsoft.com/office/drawing/2014/main" id="{AF78A747-90A2-4D16-AEA5-7D363AEBAD6F}"/>
              </a:ext>
            </a:extLst>
          </p:cNvPr>
          <p:cNvSpPr>
            <a:spLocks noGrp="1"/>
          </p:cNvSpPr>
          <p:nvPr>
            <p:ph type="body" sz="quarter" idx="13" hasCustomPrompt="1"/>
          </p:nvPr>
        </p:nvSpPr>
        <p:spPr>
          <a:xfrm>
            <a:off x="838201" y="3551849"/>
            <a:ext cx="10515599" cy="1325562"/>
          </a:xfrm>
        </p:spPr>
        <p:txBody>
          <a:bodyPr>
            <a:normAutofit/>
          </a:bodyPr>
          <a:lstStyle>
            <a:lvl1pPr marL="0" indent="0" algn="ctr">
              <a:buNone/>
              <a:defRPr sz="2800" b="0">
                <a:solidFill>
                  <a:schemeClr val="bg1"/>
                </a:solidFill>
                <a:latin typeface="+mj-lt"/>
              </a:defRPr>
            </a:lvl1pPr>
          </a:lstStyle>
          <a:p>
            <a:pPr lvl="0"/>
            <a:r>
              <a:rPr lang="en-US"/>
              <a:t>Sub-header goes here</a:t>
            </a:r>
            <a:endParaRPr lang="en-SG"/>
          </a:p>
        </p:txBody>
      </p:sp>
    </p:spTree>
    <p:extLst>
      <p:ext uri="{BB962C8B-B14F-4D97-AF65-F5344CB8AC3E}">
        <p14:creationId xmlns:p14="http://schemas.microsoft.com/office/powerpoint/2010/main" val="1515598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5658923-AAC4-4D7E-89EF-70DB5B9477ED}"/>
              </a:ext>
            </a:extLst>
          </p:cNvPr>
          <p:cNvSpPr>
            <a:spLocks noGrp="1"/>
          </p:cNvSpPr>
          <p:nvPr>
            <p:ph type="body" sz="quarter" idx="13" hasCustomPrompt="1"/>
          </p:nvPr>
        </p:nvSpPr>
        <p:spPr>
          <a:xfrm>
            <a:off x="3896360" y="2971800"/>
            <a:ext cx="6507480" cy="1529080"/>
          </a:xfrm>
        </p:spPr>
        <p:txBody>
          <a:bodyPr>
            <a:noAutofit/>
          </a:bodyPr>
          <a:lstStyle>
            <a:lvl1pPr marL="0" indent="0">
              <a:buNone/>
              <a:defRPr sz="3600" b="1">
                <a:solidFill>
                  <a:schemeClr val="bg1"/>
                </a:solidFill>
                <a:latin typeface="+mj-lt"/>
              </a:defRPr>
            </a:lvl1pPr>
          </a:lstStyle>
          <a:p>
            <a:pPr lvl="0"/>
            <a:r>
              <a:rPr lang="en-US" b="1">
                <a:latin typeface="+mj-lt"/>
              </a:rPr>
              <a:t>Section Divider Slide Title</a:t>
            </a:r>
          </a:p>
          <a:p>
            <a:pPr lvl="0"/>
            <a:r>
              <a:rPr lang="en-US" b="1">
                <a:latin typeface="+mj-lt"/>
              </a:rPr>
              <a:t>Goes Here</a:t>
            </a:r>
            <a:endParaRPr lang="en-SG"/>
          </a:p>
        </p:txBody>
      </p:sp>
      <p:sp>
        <p:nvSpPr>
          <p:cNvPr id="9" name="Text Placeholder 7">
            <a:extLst>
              <a:ext uri="{FF2B5EF4-FFF2-40B4-BE49-F238E27FC236}">
                <a16:creationId xmlns:a16="http://schemas.microsoft.com/office/drawing/2014/main" id="{8DFF9CB9-A75F-44F5-B592-5A71C084CC36}"/>
              </a:ext>
            </a:extLst>
          </p:cNvPr>
          <p:cNvSpPr>
            <a:spLocks noGrp="1"/>
          </p:cNvSpPr>
          <p:nvPr>
            <p:ph type="body" sz="quarter" idx="14" hasCustomPrompt="1"/>
          </p:nvPr>
        </p:nvSpPr>
        <p:spPr>
          <a:xfrm>
            <a:off x="3896360" y="2468880"/>
            <a:ext cx="6507480" cy="502920"/>
          </a:xfrm>
        </p:spPr>
        <p:txBody>
          <a:bodyPr anchor="ctr">
            <a:noAutofit/>
          </a:bodyPr>
          <a:lstStyle>
            <a:lvl1pPr marL="0" indent="0">
              <a:buNone/>
              <a:defRPr sz="2000" b="0">
                <a:solidFill>
                  <a:schemeClr val="bg1"/>
                </a:solidFill>
                <a:latin typeface="Calibri" panose="020F0502020204030204" pitchFamily="34" charset="0"/>
                <a:cs typeface="Calibri" panose="020F0502020204030204" pitchFamily="34" charset="0"/>
              </a:defRPr>
            </a:lvl1pPr>
          </a:lstStyle>
          <a:p>
            <a:pPr lvl="0"/>
            <a:r>
              <a:rPr lang="en-US" b="0">
                <a:latin typeface="+mj-lt"/>
              </a:rPr>
              <a:t>SECTION 1</a:t>
            </a:r>
            <a:endParaRPr lang="en-SG"/>
          </a:p>
        </p:txBody>
      </p:sp>
    </p:spTree>
    <p:extLst>
      <p:ext uri="{BB962C8B-B14F-4D97-AF65-F5344CB8AC3E}">
        <p14:creationId xmlns:p14="http://schemas.microsoft.com/office/powerpoint/2010/main" val="32673980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with Caption 2">
    <p:bg>
      <p:bgPr>
        <a:gradFill>
          <a:gsLst>
            <a:gs pos="0">
              <a:srgbClr val="3785DA"/>
            </a:gs>
            <a:gs pos="52000">
              <a:srgbClr val="D41F55"/>
            </a:gs>
            <a:gs pos="100000">
              <a:schemeClr val="tx2"/>
            </a:gs>
          </a:gsLst>
          <a:lin ang="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7054C7-7B8F-4AE2-8D62-96625591E3AD}"/>
              </a:ext>
            </a:extLst>
          </p:cNvPr>
          <p:cNvGraphicFramePr>
            <a:graphicFrameLocks noChangeAspect="1"/>
          </p:cNvGraphicFramePr>
          <p:nvPr userDrawn="1">
            <p:custDataLst>
              <p:tags r:id="rId1"/>
            </p:custDataLst>
            <p:extLst>
              <p:ext uri="{D42A27DB-BD31-4B8C-83A1-F6EECF244321}">
                <p14:modId xmlns:p14="http://schemas.microsoft.com/office/powerpoint/2010/main" val="2691834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2D7054C7-7B8F-4AE2-8D62-96625591E3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itle 1">
            <a:extLst>
              <a:ext uri="{FF2B5EF4-FFF2-40B4-BE49-F238E27FC236}">
                <a16:creationId xmlns:a16="http://schemas.microsoft.com/office/drawing/2014/main" id="{37FB81A7-1121-44C4-8A04-05E5C3EFF7E9}"/>
              </a:ext>
            </a:extLst>
          </p:cNvPr>
          <p:cNvSpPr>
            <a:spLocks noGrp="1"/>
          </p:cNvSpPr>
          <p:nvPr>
            <p:ph type="title" hasCustomPrompt="1"/>
          </p:nvPr>
        </p:nvSpPr>
        <p:spPr>
          <a:xfrm>
            <a:off x="630238" y="1599883"/>
            <a:ext cx="10933111" cy="3658234"/>
          </a:xfrm>
        </p:spPr>
        <p:txBody>
          <a:bodyPr vert="horz" anchor="ctr">
            <a:normAutofit/>
          </a:bodyPr>
          <a:lstStyle>
            <a:lvl1pPr algn="ctr">
              <a:defRPr sz="4000" b="1">
                <a:solidFill>
                  <a:schemeClr val="bg2"/>
                </a:solidFill>
                <a:latin typeface="+mj-lt"/>
                <a:ea typeface="+mj-ea"/>
                <a:cs typeface="+mj-cs"/>
              </a:defRPr>
            </a:lvl1pPr>
          </a:lstStyle>
          <a:p>
            <a:r>
              <a:rPr lang="en-US"/>
              <a:t>Lorem ipsum dolor sit </a:t>
            </a:r>
            <a:r>
              <a:rPr lang="en-US" err="1"/>
              <a:t>amet</a:t>
            </a:r>
            <a:r>
              <a:rPr lang="en-US"/>
              <a:t>, </a:t>
            </a:r>
            <a:r>
              <a:rPr lang="en-US" err="1"/>
              <a:t>consectetur</a:t>
            </a:r>
            <a:br>
              <a:rPr lang="en-US"/>
            </a:br>
            <a:r>
              <a:rPr lang="en-US" err="1"/>
              <a:t>adipiscing</a:t>
            </a:r>
            <a:r>
              <a:rPr lang="en-US"/>
              <a:t> </a:t>
            </a:r>
            <a:r>
              <a:rPr lang="en-US" err="1"/>
              <a:t>elit</a:t>
            </a:r>
            <a:r>
              <a:rPr lang="en-US"/>
              <a:t>. </a:t>
            </a:r>
            <a:r>
              <a:rPr lang="en-US" err="1"/>
              <a:t>Vivamus</a:t>
            </a:r>
            <a:r>
              <a:rPr lang="en-US"/>
              <a:t> </a:t>
            </a:r>
            <a:r>
              <a:rPr lang="en-US" err="1"/>
              <a:t>odio</a:t>
            </a:r>
            <a:r>
              <a:rPr lang="en-US"/>
              <a:t> </a:t>
            </a:r>
            <a:r>
              <a:rPr lang="en-US" err="1"/>
              <a:t>sem</a:t>
            </a:r>
            <a:r>
              <a:rPr lang="en-US"/>
              <a:t>,</a:t>
            </a:r>
            <a:br>
              <a:rPr lang="en-US"/>
            </a:br>
            <a:r>
              <a:rPr lang="en-US"/>
              <a:t>pulvinar vitae dolor </a:t>
            </a:r>
            <a:r>
              <a:rPr lang="en-US" err="1"/>
              <a:t>ut</a:t>
            </a:r>
            <a:r>
              <a:rPr lang="en-US"/>
              <a:t>, </a:t>
            </a:r>
            <a:r>
              <a:rPr lang="en-US" err="1"/>
              <a:t>scelerisque</a:t>
            </a:r>
            <a:br>
              <a:rPr lang="en-US"/>
            </a:br>
            <a:r>
              <a:rPr lang="en-US" err="1"/>
              <a:t>tincidunt</a:t>
            </a:r>
            <a:r>
              <a:rPr lang="en-US"/>
              <a:t> ipsum?</a:t>
            </a:r>
            <a:endParaRPr lang="en-SG"/>
          </a:p>
        </p:txBody>
      </p:sp>
      <p:sp>
        <p:nvSpPr>
          <p:cNvPr id="10" name="Text Placeholder 7">
            <a:extLst>
              <a:ext uri="{FF2B5EF4-FFF2-40B4-BE49-F238E27FC236}">
                <a16:creationId xmlns:a16="http://schemas.microsoft.com/office/drawing/2014/main" id="{B1F24EA7-6E6D-4B92-9231-AD27C9231F4C}"/>
              </a:ext>
            </a:extLst>
          </p:cNvPr>
          <p:cNvSpPr>
            <a:spLocks noGrp="1"/>
          </p:cNvSpPr>
          <p:nvPr>
            <p:ph type="body" sz="quarter" idx="10" hasCustomPrompt="1"/>
          </p:nvPr>
        </p:nvSpPr>
        <p:spPr>
          <a:xfrm>
            <a:off x="3281138" y="1111568"/>
            <a:ext cx="5629723" cy="417195"/>
          </a:xfrm>
        </p:spPr>
        <p:txBody>
          <a:bodyPr lIns="91440" tIns="45720" rIns="91440" bIns="45720" anchor="b">
            <a:noAutofit/>
          </a:bodyPr>
          <a:lstStyle>
            <a:lvl1pPr marL="0" indent="0" algn="ctr">
              <a:buNone/>
              <a:defRPr sz="2400" b="0" baseline="0">
                <a:solidFill>
                  <a:schemeClr val="bg2"/>
                </a:solidFill>
                <a:latin typeface="+mn-lt"/>
                <a:ea typeface="+mn-ea"/>
                <a:cs typeface="+mn-cs"/>
              </a:defRPr>
            </a:lvl1pPr>
          </a:lstStyle>
          <a:p>
            <a:pPr lvl="0"/>
            <a:r>
              <a:rPr lang="en-US"/>
              <a:t>Title goes here</a:t>
            </a:r>
            <a:endParaRPr lang="en-SG"/>
          </a:p>
        </p:txBody>
      </p:sp>
      <p:pic>
        <p:nvPicPr>
          <p:cNvPr id="5" name="Picture 4"/>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8" name="TextBox 7">
            <a:extLst>
              <a:ext uri="{FF2B5EF4-FFF2-40B4-BE49-F238E27FC236}">
                <a16:creationId xmlns:a16="http://schemas.microsoft.com/office/drawing/2014/main" id="{BE3CF55A-5304-47FB-94B8-8F7325CE093E}"/>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29782047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ne Char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A3AABFD-1C38-4DDE-9011-C4634470A97F}"/>
              </a:ext>
            </a:extLst>
          </p:cNvPr>
          <p:cNvGraphicFramePr>
            <a:graphicFrameLocks noChangeAspect="1"/>
          </p:cNvGraphicFramePr>
          <p:nvPr userDrawn="1">
            <p:custDataLst>
              <p:tags r:id="rId1"/>
            </p:custDataLst>
            <p:extLst>
              <p:ext uri="{D42A27DB-BD31-4B8C-83A1-F6EECF244321}">
                <p14:modId xmlns:p14="http://schemas.microsoft.com/office/powerpoint/2010/main" val="30203796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6A3AABFD-1C38-4DDE-9011-C4634470A97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Picture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4" name="Text Placeholder 9">
            <a:extLst>
              <a:ext uri="{FF2B5EF4-FFF2-40B4-BE49-F238E27FC236}">
                <a16:creationId xmlns:a16="http://schemas.microsoft.com/office/drawing/2014/main" id="{CBE7482E-297A-47FA-8DE1-E26E464E4C4B}"/>
              </a:ext>
            </a:extLst>
          </p:cNvPr>
          <p:cNvSpPr>
            <a:spLocks noGrp="1"/>
          </p:cNvSpPr>
          <p:nvPr>
            <p:ph type="body" sz="quarter" idx="15"/>
          </p:nvPr>
        </p:nvSpPr>
        <p:spPr>
          <a:xfrm>
            <a:off x="630238" y="4776623"/>
            <a:ext cx="10933111" cy="1331587"/>
          </a:xfrm>
        </p:spPr>
        <p:txBody>
          <a:bodyPr lIns="91440" tIns="45720" rIns="91440" bIns="45720" anchor="t" anchorCtr="0"/>
          <a:lstStyle>
            <a:lvl1pPr marL="0" indent="0" algn="l">
              <a:buNone/>
              <a:defRPr sz="1600">
                <a:latin typeface="+mn-lt"/>
                <a:ea typeface="+mn-ea"/>
                <a:cs typeface="+mn-cs"/>
              </a:defRPr>
            </a:lvl1pPr>
            <a:lvl2pPr algn="l">
              <a:defRPr sz="1600">
                <a:latin typeface="+mn-lt"/>
                <a:ea typeface="+mn-ea"/>
                <a:cs typeface="+mn-cs"/>
              </a:defRPr>
            </a:lvl2pPr>
            <a:lvl3pPr algn="l">
              <a:defRPr sz="1600">
                <a:latin typeface="+mn-lt"/>
                <a:ea typeface="+mn-ea"/>
                <a:cs typeface="+mn-cs"/>
              </a:defRPr>
            </a:lvl3pPr>
            <a:lvl4pPr algn="ctr">
              <a:defRPr/>
            </a:lvl4pPr>
            <a:lvl5pPr algn="ctr">
              <a:defRPr/>
            </a:lvl5pPr>
          </a:lstStyle>
          <a:p>
            <a:pPr lvl="0"/>
            <a:r>
              <a:rPr lang="en-US"/>
              <a:t>Click to edit Master text styles</a:t>
            </a:r>
          </a:p>
          <a:p>
            <a:pPr lvl="1"/>
            <a:r>
              <a:rPr lang="en-US"/>
              <a:t>Second level</a:t>
            </a:r>
          </a:p>
          <a:p>
            <a:pPr lvl="2"/>
            <a:r>
              <a:rPr lang="en-US"/>
              <a:t>Third level</a:t>
            </a:r>
            <a:endParaRPr lang="en-SG"/>
          </a:p>
        </p:txBody>
      </p:sp>
      <p:sp>
        <p:nvSpPr>
          <p:cNvPr id="17" name="Chart Placeholder 2">
            <a:extLst>
              <a:ext uri="{FF2B5EF4-FFF2-40B4-BE49-F238E27FC236}">
                <a16:creationId xmlns:a16="http://schemas.microsoft.com/office/drawing/2014/main" id="{24CE5CEE-4C96-4EF6-9DA0-3EDD5983DE26}"/>
              </a:ext>
            </a:extLst>
          </p:cNvPr>
          <p:cNvSpPr>
            <a:spLocks noGrp="1"/>
          </p:cNvSpPr>
          <p:nvPr>
            <p:ph type="chart" sz="quarter" idx="30" hasCustomPrompt="1"/>
          </p:nvPr>
        </p:nvSpPr>
        <p:spPr>
          <a:xfrm>
            <a:off x="630238" y="1797189"/>
            <a:ext cx="10933111" cy="2843638"/>
          </a:xfrm>
        </p:spPr>
        <p:txBody>
          <a:bodyPr lIns="91440" tIns="45720" rIns="91440" bIns="45720" anchor="ctr"/>
          <a:lstStyle>
            <a:lvl1pPr marL="0" indent="0" algn="ctr">
              <a:buNone/>
              <a:defRPr sz="1600">
                <a:solidFill>
                  <a:schemeClr val="accent5"/>
                </a:solidFill>
                <a:latin typeface="+mn-lt"/>
                <a:ea typeface="+mn-ea"/>
                <a:cs typeface="+mn-cs"/>
              </a:defRPr>
            </a:lvl1pPr>
          </a:lstStyle>
          <a:p>
            <a:r>
              <a:rPr lang="en-US"/>
              <a:t>Insert Line Graph Here</a:t>
            </a:r>
            <a:endParaRPr lang="en-SG"/>
          </a:p>
        </p:txBody>
      </p:sp>
      <p:sp>
        <p:nvSpPr>
          <p:cNvPr id="15" name="Title 1"/>
          <p:cNvSpPr>
            <a:spLocks noGrp="1"/>
          </p:cNvSpPr>
          <p:nvPr>
            <p:ph type="title" hasCustomPrompt="1"/>
          </p:nvPr>
        </p:nvSpPr>
        <p:spPr>
          <a:xfrm>
            <a:off x="630238" y="365125"/>
            <a:ext cx="10933111" cy="1325563"/>
          </a:xfrm>
        </p:spPr>
        <p:txBody>
          <a:bodyPr vert="horz" lIns="91440" tIns="45720" rIns="91440" bIns="45720" anchor="ctr">
            <a:noAutofit/>
          </a:bodyPr>
          <a:lstStyle>
            <a:lvl1pPr>
              <a:defRPr sz="3200" baseline="0">
                <a:latin typeface="+mj-lt"/>
                <a:ea typeface="+mj-ea"/>
                <a:cs typeface="+mj-cs"/>
              </a:defRPr>
            </a:lvl1pPr>
          </a:lstStyle>
          <a:p>
            <a:r>
              <a:rPr lang="en-US"/>
              <a:t>Header goes here</a:t>
            </a:r>
            <a:endParaRPr lang="en-SG"/>
          </a:p>
        </p:txBody>
      </p:sp>
      <p:sp>
        <p:nvSpPr>
          <p:cNvPr id="9" name="TextBox 8">
            <a:extLst>
              <a:ext uri="{FF2B5EF4-FFF2-40B4-BE49-F238E27FC236}">
                <a16:creationId xmlns:a16="http://schemas.microsoft.com/office/drawing/2014/main" id="{22B92194-F92D-4C40-80A5-A290850374A0}"/>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0796413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74A659F-7E3A-4BDA-B928-3C075BBDA234}"/>
              </a:ext>
            </a:extLst>
          </p:cNvPr>
          <p:cNvGraphicFramePr>
            <a:graphicFrameLocks noChangeAspect="1"/>
          </p:cNvGraphicFramePr>
          <p:nvPr userDrawn="1">
            <p:custDataLst>
              <p:tags r:id="rId1"/>
            </p:custDataLst>
            <p:extLst>
              <p:ext uri="{D42A27DB-BD31-4B8C-83A1-F6EECF244321}">
                <p14:modId xmlns:p14="http://schemas.microsoft.com/office/powerpoint/2010/main" val="20847736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374A659F-7E3A-4BDA-B928-3C075BBDA23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Picture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6" name="Text Placeholder 8">
            <a:extLst>
              <a:ext uri="{FF2B5EF4-FFF2-40B4-BE49-F238E27FC236}">
                <a16:creationId xmlns:a16="http://schemas.microsoft.com/office/drawing/2014/main" id="{DD6A1306-0AF1-4390-A351-70D562D9A490}"/>
              </a:ext>
            </a:extLst>
          </p:cNvPr>
          <p:cNvSpPr>
            <a:spLocks noGrp="1"/>
          </p:cNvSpPr>
          <p:nvPr>
            <p:ph type="body" sz="quarter" idx="11"/>
          </p:nvPr>
        </p:nvSpPr>
        <p:spPr>
          <a:xfrm>
            <a:off x="630238" y="4499928"/>
            <a:ext cx="3434715" cy="1757363"/>
          </a:xfrm>
        </p:spPr>
        <p:txBody>
          <a:bodyPr lIns="91440" tIns="45720" rIns="91440" bIns="45720">
            <a:normAutofit/>
          </a:bodyPr>
          <a:lstStyle>
            <a:lvl1pPr>
              <a:defRPr sz="1600">
                <a:solidFill>
                  <a:schemeClr val="tx1"/>
                </a:solidFill>
                <a:latin typeface="+mn-lt"/>
                <a:ea typeface="+mn-ea"/>
                <a:cs typeface="+mn-cs"/>
              </a:defRPr>
            </a:lvl1pPr>
            <a:lvl2pPr>
              <a:defRPr sz="1600">
                <a:solidFill>
                  <a:schemeClr val="tx1"/>
                </a:solidFill>
                <a:latin typeface="+mn-lt"/>
                <a:ea typeface="+mn-ea"/>
                <a:cs typeface="+mn-cs"/>
              </a:defRPr>
            </a:lvl2pPr>
            <a:lvl3pPr>
              <a:defRPr sz="1600">
                <a:solidFill>
                  <a:schemeClr val="tx1"/>
                </a:solidFill>
                <a:latin typeface="+mn-lt"/>
                <a:ea typeface="+mn-ea"/>
                <a:cs typeface="+mn-cs"/>
              </a:defRPr>
            </a:lvl3pPr>
            <a:lvl4pPr>
              <a:defRPr sz="1600">
                <a:solidFill>
                  <a:schemeClr val="tx2"/>
                </a:solidFill>
              </a:defRPr>
            </a:lvl4pPr>
            <a:lvl5pPr>
              <a:defRPr sz="160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9" name="Content Placeholder 3"/>
          <p:cNvSpPr>
            <a:spLocks noGrp="1"/>
          </p:cNvSpPr>
          <p:nvPr>
            <p:ph sz="half" idx="2" hasCustomPrompt="1"/>
          </p:nvPr>
        </p:nvSpPr>
        <p:spPr>
          <a:xfrm>
            <a:off x="630238" y="1809011"/>
            <a:ext cx="3434714" cy="2115118"/>
          </a:xfrm>
        </p:spPr>
        <p:txBody>
          <a:bodyPr anchor="ctr"/>
          <a:lstStyle>
            <a:lvl1pPr marL="0" indent="0" algn="ctr">
              <a:buNone/>
              <a:defRPr sz="1600" baseline="0">
                <a:solidFill>
                  <a:schemeClr val="accent5"/>
                </a:solidFill>
                <a:latin typeface="+mn-lt"/>
                <a:ea typeface="+mn-ea"/>
                <a:cs typeface="+mn-cs"/>
              </a:defRPr>
            </a:lvl1pPr>
          </a:lstStyle>
          <a:p>
            <a:pPr lvl="0"/>
            <a:r>
              <a:rPr lang="en-SG"/>
              <a:t>Insert attachment here</a:t>
            </a:r>
          </a:p>
        </p:txBody>
      </p:sp>
      <p:sp>
        <p:nvSpPr>
          <p:cNvPr id="13" name="Text Placeholder 16">
            <a:extLst>
              <a:ext uri="{FF2B5EF4-FFF2-40B4-BE49-F238E27FC236}">
                <a16:creationId xmlns:a16="http://schemas.microsoft.com/office/drawing/2014/main" id="{E395F826-0060-4EB7-AD13-BEB0941DFA88}"/>
              </a:ext>
            </a:extLst>
          </p:cNvPr>
          <p:cNvSpPr>
            <a:spLocks noGrp="1"/>
          </p:cNvSpPr>
          <p:nvPr>
            <p:ph type="body" sz="quarter" idx="19" hasCustomPrompt="1"/>
          </p:nvPr>
        </p:nvSpPr>
        <p:spPr>
          <a:xfrm>
            <a:off x="630238" y="3950626"/>
            <a:ext cx="3434714" cy="518160"/>
          </a:xfrm>
        </p:spPr>
        <p:txBody>
          <a:bodyPr lIns="91440" tIns="45720" rIns="91440" bIns="45720" anchor="b">
            <a:normAutofit/>
          </a:bodyPr>
          <a:lstStyle>
            <a:lvl1pPr marL="0" indent="0" algn="l">
              <a:buNone/>
              <a:defRPr sz="1800" b="1">
                <a:solidFill>
                  <a:schemeClr val="tx2"/>
                </a:solidFill>
                <a:latin typeface="+mn-lt"/>
                <a:ea typeface="+mn-ea"/>
                <a:cs typeface="+mn-cs"/>
              </a:defRPr>
            </a:lvl1pPr>
            <a:lvl2pPr>
              <a:defRPr>
                <a:latin typeface="+mj-lt"/>
              </a:defRPr>
            </a:lvl2pPr>
            <a:lvl3pPr>
              <a:defRPr>
                <a:latin typeface="+mj-lt"/>
              </a:defRPr>
            </a:lvl3pPr>
            <a:lvl4pPr>
              <a:defRPr>
                <a:latin typeface="+mj-lt"/>
              </a:defRPr>
            </a:lvl4pPr>
            <a:lvl5pPr>
              <a:defRPr>
                <a:latin typeface="+mj-lt"/>
              </a:defRPr>
            </a:lvl5pPr>
          </a:lstStyle>
          <a:p>
            <a:pPr lvl="0"/>
            <a:r>
              <a:rPr lang="en-US"/>
              <a:t>Sub-header goes here</a:t>
            </a:r>
            <a:endParaRPr lang="en-SG"/>
          </a:p>
        </p:txBody>
      </p:sp>
      <p:sp>
        <p:nvSpPr>
          <p:cNvPr id="17" name="Text Placeholder 8">
            <a:extLst>
              <a:ext uri="{FF2B5EF4-FFF2-40B4-BE49-F238E27FC236}">
                <a16:creationId xmlns:a16="http://schemas.microsoft.com/office/drawing/2014/main" id="{DD6A1306-0AF1-4390-A351-70D562D9A490}"/>
              </a:ext>
            </a:extLst>
          </p:cNvPr>
          <p:cNvSpPr>
            <a:spLocks noGrp="1"/>
          </p:cNvSpPr>
          <p:nvPr>
            <p:ph type="body" sz="quarter" idx="22"/>
          </p:nvPr>
        </p:nvSpPr>
        <p:spPr>
          <a:xfrm>
            <a:off x="4378639" y="4499928"/>
            <a:ext cx="3434715" cy="1757363"/>
          </a:xfrm>
        </p:spPr>
        <p:txBody>
          <a:bodyPr lIns="91440" tIns="45720" rIns="91440" bIns="45720">
            <a:normAutofit/>
          </a:bodyPr>
          <a:lstStyle>
            <a:lvl1pPr>
              <a:defRPr sz="1600">
                <a:solidFill>
                  <a:schemeClr val="tx1"/>
                </a:solidFill>
                <a:latin typeface="+mn-lt"/>
                <a:ea typeface="+mn-ea"/>
                <a:cs typeface="+mn-cs"/>
              </a:defRPr>
            </a:lvl1pPr>
            <a:lvl2pPr>
              <a:defRPr sz="1600">
                <a:solidFill>
                  <a:schemeClr val="tx1"/>
                </a:solidFill>
                <a:latin typeface="+mn-lt"/>
                <a:ea typeface="+mn-ea"/>
                <a:cs typeface="+mn-cs"/>
              </a:defRPr>
            </a:lvl2pPr>
            <a:lvl3pPr>
              <a:defRPr sz="1600">
                <a:solidFill>
                  <a:schemeClr val="tx1"/>
                </a:solidFill>
                <a:latin typeface="+mn-lt"/>
                <a:ea typeface="+mn-ea"/>
                <a:cs typeface="+mn-cs"/>
              </a:defRPr>
            </a:lvl3pPr>
            <a:lvl4pPr>
              <a:defRPr sz="1600">
                <a:solidFill>
                  <a:schemeClr val="tx2"/>
                </a:solidFill>
              </a:defRPr>
            </a:lvl4pPr>
            <a:lvl5pPr>
              <a:defRPr sz="160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8" name="Content Placeholder 3"/>
          <p:cNvSpPr>
            <a:spLocks noGrp="1"/>
          </p:cNvSpPr>
          <p:nvPr>
            <p:ph sz="half" idx="23" hasCustomPrompt="1"/>
          </p:nvPr>
        </p:nvSpPr>
        <p:spPr>
          <a:xfrm>
            <a:off x="4379437" y="1809011"/>
            <a:ext cx="3434714" cy="2115118"/>
          </a:xfrm>
        </p:spPr>
        <p:txBody>
          <a:bodyPr anchor="ctr"/>
          <a:lstStyle>
            <a:lvl1pPr marL="0" indent="0" algn="ctr">
              <a:buNone/>
              <a:defRPr sz="1600" baseline="0">
                <a:solidFill>
                  <a:schemeClr val="accent5"/>
                </a:solidFill>
                <a:latin typeface="+mn-lt"/>
                <a:ea typeface="+mn-ea"/>
                <a:cs typeface="+mn-cs"/>
              </a:defRPr>
            </a:lvl1pPr>
          </a:lstStyle>
          <a:p>
            <a:pPr lvl="0"/>
            <a:r>
              <a:rPr lang="en-SG"/>
              <a:t>Insert attachment here</a:t>
            </a:r>
          </a:p>
        </p:txBody>
      </p:sp>
      <p:sp>
        <p:nvSpPr>
          <p:cNvPr id="22" name="Text Placeholder 16">
            <a:extLst>
              <a:ext uri="{FF2B5EF4-FFF2-40B4-BE49-F238E27FC236}">
                <a16:creationId xmlns:a16="http://schemas.microsoft.com/office/drawing/2014/main" id="{E395F826-0060-4EB7-AD13-BEB0941DFA88}"/>
              </a:ext>
            </a:extLst>
          </p:cNvPr>
          <p:cNvSpPr>
            <a:spLocks noGrp="1"/>
          </p:cNvSpPr>
          <p:nvPr>
            <p:ph type="body" sz="quarter" idx="24" hasCustomPrompt="1"/>
          </p:nvPr>
        </p:nvSpPr>
        <p:spPr>
          <a:xfrm>
            <a:off x="4378639" y="3950626"/>
            <a:ext cx="3434714" cy="518160"/>
          </a:xfrm>
        </p:spPr>
        <p:txBody>
          <a:bodyPr lIns="91440" tIns="45720" rIns="91440" bIns="45720" anchor="b">
            <a:normAutofit/>
          </a:bodyPr>
          <a:lstStyle>
            <a:lvl1pPr marL="0" indent="0" algn="l">
              <a:buNone/>
              <a:defRPr sz="1800" b="1">
                <a:solidFill>
                  <a:schemeClr val="tx2"/>
                </a:solidFill>
                <a:latin typeface="+mn-lt"/>
                <a:ea typeface="+mn-ea"/>
                <a:cs typeface="+mn-cs"/>
              </a:defRPr>
            </a:lvl1pPr>
            <a:lvl2pPr>
              <a:defRPr>
                <a:latin typeface="+mj-lt"/>
              </a:defRPr>
            </a:lvl2pPr>
            <a:lvl3pPr>
              <a:defRPr>
                <a:latin typeface="+mj-lt"/>
              </a:defRPr>
            </a:lvl3pPr>
            <a:lvl4pPr>
              <a:defRPr>
                <a:latin typeface="+mj-lt"/>
              </a:defRPr>
            </a:lvl4pPr>
            <a:lvl5pPr>
              <a:defRPr>
                <a:latin typeface="+mj-lt"/>
              </a:defRPr>
            </a:lvl5pPr>
          </a:lstStyle>
          <a:p>
            <a:pPr lvl="0"/>
            <a:r>
              <a:rPr lang="en-US"/>
              <a:t>Sub-header goes here</a:t>
            </a:r>
            <a:endParaRPr lang="en-SG"/>
          </a:p>
        </p:txBody>
      </p:sp>
      <p:sp>
        <p:nvSpPr>
          <p:cNvPr id="23" name="Text Placeholder 8">
            <a:extLst>
              <a:ext uri="{FF2B5EF4-FFF2-40B4-BE49-F238E27FC236}">
                <a16:creationId xmlns:a16="http://schemas.microsoft.com/office/drawing/2014/main" id="{DD6A1306-0AF1-4390-A351-70D562D9A490}"/>
              </a:ext>
            </a:extLst>
          </p:cNvPr>
          <p:cNvSpPr>
            <a:spLocks noGrp="1"/>
          </p:cNvSpPr>
          <p:nvPr>
            <p:ph type="body" sz="quarter" idx="25"/>
          </p:nvPr>
        </p:nvSpPr>
        <p:spPr>
          <a:xfrm>
            <a:off x="8128634" y="4487215"/>
            <a:ext cx="3434715" cy="1757363"/>
          </a:xfrm>
        </p:spPr>
        <p:txBody>
          <a:bodyPr lIns="91440" tIns="45720" rIns="91440" bIns="45720">
            <a:normAutofit/>
          </a:bodyPr>
          <a:lstStyle>
            <a:lvl1pPr>
              <a:defRPr sz="1600">
                <a:solidFill>
                  <a:schemeClr val="tx1"/>
                </a:solidFill>
                <a:latin typeface="+mn-lt"/>
                <a:ea typeface="+mn-ea"/>
                <a:cs typeface="+mn-cs"/>
              </a:defRPr>
            </a:lvl1pPr>
            <a:lvl2pPr>
              <a:defRPr sz="1600">
                <a:solidFill>
                  <a:schemeClr val="tx1"/>
                </a:solidFill>
                <a:latin typeface="+mn-lt"/>
                <a:ea typeface="+mn-ea"/>
                <a:cs typeface="+mn-cs"/>
              </a:defRPr>
            </a:lvl2pPr>
            <a:lvl3pPr>
              <a:defRPr sz="1600">
                <a:solidFill>
                  <a:schemeClr val="tx1"/>
                </a:solidFill>
                <a:latin typeface="+mn-lt"/>
                <a:ea typeface="+mn-ea"/>
                <a:cs typeface="+mn-cs"/>
              </a:defRPr>
            </a:lvl3pPr>
            <a:lvl4pPr>
              <a:defRPr sz="1600">
                <a:solidFill>
                  <a:schemeClr val="tx2"/>
                </a:solidFill>
              </a:defRPr>
            </a:lvl4pPr>
            <a:lvl5pPr>
              <a:defRPr sz="160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24" name="Content Placeholder 3"/>
          <p:cNvSpPr>
            <a:spLocks noGrp="1"/>
          </p:cNvSpPr>
          <p:nvPr>
            <p:ph sz="half" idx="26" hasCustomPrompt="1"/>
          </p:nvPr>
        </p:nvSpPr>
        <p:spPr>
          <a:xfrm>
            <a:off x="8128636" y="1796298"/>
            <a:ext cx="3434714" cy="2115118"/>
          </a:xfrm>
        </p:spPr>
        <p:txBody>
          <a:bodyPr anchor="ctr"/>
          <a:lstStyle>
            <a:lvl1pPr marL="0" indent="0" algn="ctr">
              <a:buNone/>
              <a:defRPr sz="1600" baseline="0">
                <a:solidFill>
                  <a:schemeClr val="accent5"/>
                </a:solidFill>
                <a:latin typeface="+mn-lt"/>
                <a:ea typeface="+mn-ea"/>
                <a:cs typeface="+mn-cs"/>
              </a:defRPr>
            </a:lvl1pPr>
          </a:lstStyle>
          <a:p>
            <a:pPr lvl="0"/>
            <a:r>
              <a:rPr lang="en-SG"/>
              <a:t>Insert attachment here</a:t>
            </a:r>
          </a:p>
        </p:txBody>
      </p:sp>
      <p:sp>
        <p:nvSpPr>
          <p:cNvPr id="25" name="Text Placeholder 16">
            <a:extLst>
              <a:ext uri="{FF2B5EF4-FFF2-40B4-BE49-F238E27FC236}">
                <a16:creationId xmlns:a16="http://schemas.microsoft.com/office/drawing/2014/main" id="{E395F826-0060-4EB7-AD13-BEB0941DFA88}"/>
              </a:ext>
            </a:extLst>
          </p:cNvPr>
          <p:cNvSpPr>
            <a:spLocks noGrp="1"/>
          </p:cNvSpPr>
          <p:nvPr>
            <p:ph type="body" sz="quarter" idx="27" hasCustomPrompt="1"/>
          </p:nvPr>
        </p:nvSpPr>
        <p:spPr>
          <a:xfrm>
            <a:off x="8128636" y="3937913"/>
            <a:ext cx="3434714" cy="518160"/>
          </a:xfrm>
        </p:spPr>
        <p:txBody>
          <a:bodyPr lIns="91440" tIns="45720" rIns="91440" bIns="45720" anchor="b">
            <a:normAutofit/>
          </a:bodyPr>
          <a:lstStyle>
            <a:lvl1pPr marL="0" indent="0" algn="l">
              <a:buNone/>
              <a:defRPr sz="1800" b="1">
                <a:solidFill>
                  <a:schemeClr val="tx2"/>
                </a:solidFill>
                <a:latin typeface="+mn-lt"/>
                <a:ea typeface="+mn-ea"/>
                <a:cs typeface="+mn-cs"/>
              </a:defRPr>
            </a:lvl1pPr>
            <a:lvl2pPr>
              <a:defRPr>
                <a:latin typeface="+mj-lt"/>
              </a:defRPr>
            </a:lvl2pPr>
            <a:lvl3pPr>
              <a:defRPr>
                <a:latin typeface="+mj-lt"/>
              </a:defRPr>
            </a:lvl3pPr>
            <a:lvl4pPr>
              <a:defRPr>
                <a:latin typeface="+mj-lt"/>
              </a:defRPr>
            </a:lvl4pPr>
            <a:lvl5pPr>
              <a:defRPr>
                <a:latin typeface="+mj-lt"/>
              </a:defRPr>
            </a:lvl5pPr>
          </a:lstStyle>
          <a:p>
            <a:pPr lvl="0"/>
            <a:r>
              <a:rPr lang="en-US"/>
              <a:t>Sub-header goes here</a:t>
            </a:r>
            <a:endParaRPr lang="en-SG"/>
          </a:p>
        </p:txBody>
      </p:sp>
      <p:sp>
        <p:nvSpPr>
          <p:cNvPr id="15" name="Title 1"/>
          <p:cNvSpPr>
            <a:spLocks noGrp="1"/>
          </p:cNvSpPr>
          <p:nvPr>
            <p:ph type="title" hasCustomPrompt="1"/>
          </p:nvPr>
        </p:nvSpPr>
        <p:spPr>
          <a:xfrm>
            <a:off x="630238" y="365125"/>
            <a:ext cx="10933111" cy="1325563"/>
          </a:xfrm>
        </p:spPr>
        <p:txBody>
          <a:bodyPr vert="horz" lIns="91440" tIns="45720" rIns="91440" bIns="45720" anchor="ctr">
            <a:noAutofit/>
          </a:bodyPr>
          <a:lstStyle>
            <a:lvl1pPr>
              <a:defRPr sz="3200" baseline="0">
                <a:latin typeface="+mj-lt"/>
                <a:ea typeface="+mj-ea"/>
                <a:cs typeface="+mj-cs"/>
              </a:defRPr>
            </a:lvl1pPr>
          </a:lstStyle>
          <a:p>
            <a:r>
              <a:rPr lang="en-US"/>
              <a:t>Header goes here</a:t>
            </a:r>
            <a:endParaRPr lang="en-SG"/>
          </a:p>
        </p:txBody>
      </p:sp>
      <p:sp>
        <p:nvSpPr>
          <p:cNvPr id="20" name="TextBox 19">
            <a:extLst>
              <a:ext uri="{FF2B5EF4-FFF2-40B4-BE49-F238E27FC236}">
                <a16:creationId xmlns:a16="http://schemas.microsoft.com/office/drawing/2014/main" id="{4E81C612-6674-48DE-A6F3-F1C7FCA328BA}"/>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1056315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Content 2">
    <p:bg>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1C36F86-4ED6-44D0-9B7C-CDCF3589057F}"/>
              </a:ext>
            </a:extLst>
          </p:cNvPr>
          <p:cNvGraphicFramePr>
            <a:graphicFrameLocks noChangeAspect="1"/>
          </p:cNvGraphicFramePr>
          <p:nvPr userDrawn="1">
            <p:custDataLst>
              <p:tags r:id="rId1"/>
            </p:custDataLst>
            <p:extLst>
              <p:ext uri="{D42A27DB-BD31-4B8C-83A1-F6EECF244321}">
                <p14:modId xmlns:p14="http://schemas.microsoft.com/office/powerpoint/2010/main" val="40163657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61C36F86-4ED6-44D0-9B7C-CDCF3589057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Picture 5"/>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3" name="Text Placeholder 8">
            <a:extLst>
              <a:ext uri="{FF2B5EF4-FFF2-40B4-BE49-F238E27FC236}">
                <a16:creationId xmlns:a16="http://schemas.microsoft.com/office/drawing/2014/main" id="{DD6A1306-0AF1-4390-A351-70D562D9A490}"/>
              </a:ext>
            </a:extLst>
          </p:cNvPr>
          <p:cNvSpPr>
            <a:spLocks noGrp="1"/>
          </p:cNvSpPr>
          <p:nvPr>
            <p:ph type="body" sz="quarter" idx="11"/>
          </p:nvPr>
        </p:nvSpPr>
        <p:spPr>
          <a:xfrm>
            <a:off x="630238" y="4499928"/>
            <a:ext cx="3434715" cy="1757363"/>
          </a:xfrm>
        </p:spPr>
        <p:txBody>
          <a:bodyPr lIns="91440" tIns="45720" rIns="91440" bIns="45720">
            <a:normAutofit/>
          </a:bodyPr>
          <a:lstStyle>
            <a:lvl1pPr>
              <a:defRPr sz="1600">
                <a:solidFill>
                  <a:schemeClr val="bg1"/>
                </a:solidFill>
                <a:latin typeface="+mn-lt"/>
                <a:ea typeface="+mn-ea"/>
                <a:cs typeface="+mn-cs"/>
              </a:defRPr>
            </a:lvl1pPr>
            <a:lvl2pPr>
              <a:defRPr sz="1600">
                <a:solidFill>
                  <a:schemeClr val="bg1"/>
                </a:solidFill>
                <a:latin typeface="+mn-lt"/>
                <a:ea typeface="+mn-ea"/>
                <a:cs typeface="+mn-cs"/>
              </a:defRPr>
            </a:lvl2pPr>
            <a:lvl3pPr>
              <a:defRPr sz="1600">
                <a:solidFill>
                  <a:schemeClr val="bg1"/>
                </a:solidFill>
                <a:latin typeface="+mn-lt"/>
                <a:ea typeface="+mn-ea"/>
                <a:cs typeface="+mn-cs"/>
              </a:defRPr>
            </a:lvl3pPr>
            <a:lvl4pPr>
              <a:defRPr sz="1600">
                <a:solidFill>
                  <a:schemeClr val="tx2"/>
                </a:solidFill>
              </a:defRPr>
            </a:lvl4pPr>
            <a:lvl5pPr>
              <a:defRPr sz="160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4" name="Content Placeholder 3"/>
          <p:cNvSpPr>
            <a:spLocks noGrp="1"/>
          </p:cNvSpPr>
          <p:nvPr>
            <p:ph sz="half" idx="2" hasCustomPrompt="1"/>
          </p:nvPr>
        </p:nvSpPr>
        <p:spPr>
          <a:xfrm>
            <a:off x="630238" y="1809011"/>
            <a:ext cx="3434714" cy="2115118"/>
          </a:xfrm>
        </p:spPr>
        <p:txBody>
          <a:bodyPr anchor="ctr"/>
          <a:lstStyle>
            <a:lvl1pPr marL="0" indent="0" algn="ctr">
              <a:buNone/>
              <a:defRPr sz="1600" baseline="0">
                <a:solidFill>
                  <a:schemeClr val="accent5"/>
                </a:solidFill>
                <a:latin typeface="+mn-lt"/>
                <a:ea typeface="+mn-ea"/>
                <a:cs typeface="+mn-cs"/>
              </a:defRPr>
            </a:lvl1pPr>
          </a:lstStyle>
          <a:p>
            <a:pPr lvl="0"/>
            <a:r>
              <a:rPr lang="en-SG"/>
              <a:t>Insert attachment here</a:t>
            </a:r>
          </a:p>
        </p:txBody>
      </p:sp>
      <p:sp>
        <p:nvSpPr>
          <p:cNvPr id="16" name="Text Placeholder 16">
            <a:extLst>
              <a:ext uri="{FF2B5EF4-FFF2-40B4-BE49-F238E27FC236}">
                <a16:creationId xmlns:a16="http://schemas.microsoft.com/office/drawing/2014/main" id="{E395F826-0060-4EB7-AD13-BEB0941DFA88}"/>
              </a:ext>
            </a:extLst>
          </p:cNvPr>
          <p:cNvSpPr>
            <a:spLocks noGrp="1"/>
          </p:cNvSpPr>
          <p:nvPr>
            <p:ph type="body" sz="quarter" idx="19" hasCustomPrompt="1"/>
          </p:nvPr>
        </p:nvSpPr>
        <p:spPr>
          <a:xfrm>
            <a:off x="630238" y="3950626"/>
            <a:ext cx="3434714" cy="518160"/>
          </a:xfrm>
        </p:spPr>
        <p:txBody>
          <a:bodyPr lIns="91440" tIns="45720" rIns="91440" bIns="45720" anchor="b">
            <a:normAutofit/>
          </a:bodyPr>
          <a:lstStyle>
            <a:lvl1pPr marL="0" indent="0" algn="l">
              <a:buNone/>
              <a:defRPr sz="1800" b="1">
                <a:solidFill>
                  <a:schemeClr val="bg1"/>
                </a:solidFill>
                <a:latin typeface="+mn-lt"/>
                <a:ea typeface="+mn-ea"/>
                <a:cs typeface="+mn-cs"/>
              </a:defRPr>
            </a:lvl1pPr>
            <a:lvl2pPr>
              <a:defRPr>
                <a:latin typeface="+mj-lt"/>
              </a:defRPr>
            </a:lvl2pPr>
            <a:lvl3pPr>
              <a:defRPr>
                <a:latin typeface="+mj-lt"/>
              </a:defRPr>
            </a:lvl3pPr>
            <a:lvl4pPr>
              <a:defRPr>
                <a:latin typeface="+mj-lt"/>
              </a:defRPr>
            </a:lvl4pPr>
            <a:lvl5pPr>
              <a:defRPr>
                <a:latin typeface="+mj-lt"/>
              </a:defRPr>
            </a:lvl5pPr>
          </a:lstStyle>
          <a:p>
            <a:pPr lvl="0"/>
            <a:r>
              <a:rPr lang="en-US"/>
              <a:t>Sub-header goes here</a:t>
            </a:r>
            <a:endParaRPr lang="en-SG"/>
          </a:p>
        </p:txBody>
      </p:sp>
      <p:sp>
        <p:nvSpPr>
          <p:cNvPr id="17" name="Text Placeholder 8">
            <a:extLst>
              <a:ext uri="{FF2B5EF4-FFF2-40B4-BE49-F238E27FC236}">
                <a16:creationId xmlns:a16="http://schemas.microsoft.com/office/drawing/2014/main" id="{DD6A1306-0AF1-4390-A351-70D562D9A490}"/>
              </a:ext>
            </a:extLst>
          </p:cNvPr>
          <p:cNvSpPr>
            <a:spLocks noGrp="1"/>
          </p:cNvSpPr>
          <p:nvPr>
            <p:ph type="body" sz="quarter" idx="22"/>
          </p:nvPr>
        </p:nvSpPr>
        <p:spPr>
          <a:xfrm>
            <a:off x="4378639" y="4499928"/>
            <a:ext cx="3434715" cy="1757363"/>
          </a:xfrm>
        </p:spPr>
        <p:txBody>
          <a:bodyPr lIns="91440" tIns="45720" rIns="91440" bIns="45720">
            <a:normAutofit/>
          </a:bodyPr>
          <a:lstStyle>
            <a:lvl1pPr>
              <a:defRPr sz="1600">
                <a:solidFill>
                  <a:schemeClr val="bg1"/>
                </a:solidFill>
                <a:latin typeface="+mn-lt"/>
                <a:ea typeface="+mn-ea"/>
                <a:cs typeface="+mn-cs"/>
              </a:defRPr>
            </a:lvl1pPr>
            <a:lvl2pPr>
              <a:defRPr sz="1600">
                <a:solidFill>
                  <a:schemeClr val="bg1"/>
                </a:solidFill>
                <a:latin typeface="+mn-lt"/>
                <a:ea typeface="+mn-ea"/>
                <a:cs typeface="+mn-cs"/>
              </a:defRPr>
            </a:lvl2pPr>
            <a:lvl3pPr>
              <a:defRPr sz="1600">
                <a:solidFill>
                  <a:schemeClr val="bg1"/>
                </a:solidFill>
                <a:latin typeface="+mn-lt"/>
                <a:ea typeface="+mn-ea"/>
                <a:cs typeface="+mn-cs"/>
              </a:defRPr>
            </a:lvl3pPr>
            <a:lvl4pPr>
              <a:defRPr sz="1600">
                <a:solidFill>
                  <a:schemeClr val="tx2"/>
                </a:solidFill>
              </a:defRPr>
            </a:lvl4pPr>
            <a:lvl5pPr>
              <a:defRPr sz="160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8" name="Content Placeholder 3"/>
          <p:cNvSpPr>
            <a:spLocks noGrp="1"/>
          </p:cNvSpPr>
          <p:nvPr>
            <p:ph sz="half" idx="23" hasCustomPrompt="1"/>
          </p:nvPr>
        </p:nvSpPr>
        <p:spPr>
          <a:xfrm>
            <a:off x="4378639" y="1809011"/>
            <a:ext cx="3434714" cy="2115118"/>
          </a:xfrm>
        </p:spPr>
        <p:txBody>
          <a:bodyPr anchor="ctr"/>
          <a:lstStyle>
            <a:lvl1pPr marL="0" indent="0" algn="ctr">
              <a:buNone/>
              <a:defRPr sz="1600" baseline="0">
                <a:solidFill>
                  <a:schemeClr val="accent5"/>
                </a:solidFill>
                <a:latin typeface="+mn-lt"/>
                <a:ea typeface="+mn-ea"/>
                <a:cs typeface="+mn-cs"/>
              </a:defRPr>
            </a:lvl1pPr>
          </a:lstStyle>
          <a:p>
            <a:pPr lvl="0"/>
            <a:r>
              <a:rPr lang="en-SG"/>
              <a:t>Insert attachment here</a:t>
            </a:r>
          </a:p>
        </p:txBody>
      </p:sp>
      <p:sp>
        <p:nvSpPr>
          <p:cNvPr id="19" name="Text Placeholder 16">
            <a:extLst>
              <a:ext uri="{FF2B5EF4-FFF2-40B4-BE49-F238E27FC236}">
                <a16:creationId xmlns:a16="http://schemas.microsoft.com/office/drawing/2014/main" id="{E395F826-0060-4EB7-AD13-BEB0941DFA88}"/>
              </a:ext>
            </a:extLst>
          </p:cNvPr>
          <p:cNvSpPr>
            <a:spLocks noGrp="1"/>
          </p:cNvSpPr>
          <p:nvPr>
            <p:ph type="body" sz="quarter" idx="24" hasCustomPrompt="1"/>
          </p:nvPr>
        </p:nvSpPr>
        <p:spPr>
          <a:xfrm>
            <a:off x="4378639" y="3950626"/>
            <a:ext cx="3434714" cy="518160"/>
          </a:xfrm>
        </p:spPr>
        <p:txBody>
          <a:bodyPr lIns="91440" tIns="45720" rIns="91440" bIns="45720" anchor="b">
            <a:normAutofit/>
          </a:bodyPr>
          <a:lstStyle>
            <a:lvl1pPr marL="0" indent="0" algn="l">
              <a:buNone/>
              <a:defRPr sz="1800" b="1">
                <a:solidFill>
                  <a:schemeClr val="bg1"/>
                </a:solidFill>
                <a:latin typeface="+mn-lt"/>
                <a:ea typeface="+mn-ea"/>
                <a:cs typeface="+mn-cs"/>
              </a:defRPr>
            </a:lvl1pPr>
            <a:lvl2pPr>
              <a:defRPr>
                <a:latin typeface="+mj-lt"/>
              </a:defRPr>
            </a:lvl2pPr>
            <a:lvl3pPr>
              <a:defRPr>
                <a:latin typeface="+mj-lt"/>
              </a:defRPr>
            </a:lvl3pPr>
            <a:lvl4pPr>
              <a:defRPr>
                <a:latin typeface="+mj-lt"/>
              </a:defRPr>
            </a:lvl4pPr>
            <a:lvl5pPr>
              <a:defRPr>
                <a:latin typeface="+mj-lt"/>
              </a:defRPr>
            </a:lvl5pPr>
          </a:lstStyle>
          <a:p>
            <a:pPr lvl="0"/>
            <a:r>
              <a:rPr lang="en-US"/>
              <a:t>Sub-header goes here</a:t>
            </a:r>
            <a:endParaRPr lang="en-SG"/>
          </a:p>
        </p:txBody>
      </p:sp>
      <p:sp>
        <p:nvSpPr>
          <p:cNvPr id="29" name="Text Placeholder 8">
            <a:extLst>
              <a:ext uri="{FF2B5EF4-FFF2-40B4-BE49-F238E27FC236}">
                <a16:creationId xmlns:a16="http://schemas.microsoft.com/office/drawing/2014/main" id="{DD6A1306-0AF1-4390-A351-70D562D9A490}"/>
              </a:ext>
            </a:extLst>
          </p:cNvPr>
          <p:cNvSpPr>
            <a:spLocks noGrp="1"/>
          </p:cNvSpPr>
          <p:nvPr>
            <p:ph type="body" sz="quarter" idx="25"/>
          </p:nvPr>
        </p:nvSpPr>
        <p:spPr>
          <a:xfrm>
            <a:off x="8128634" y="4487215"/>
            <a:ext cx="3434715" cy="1757363"/>
          </a:xfrm>
        </p:spPr>
        <p:txBody>
          <a:bodyPr lIns="91440" tIns="45720" rIns="91440" bIns="45720">
            <a:normAutofit/>
          </a:bodyPr>
          <a:lstStyle>
            <a:lvl1pPr>
              <a:defRPr sz="1600">
                <a:solidFill>
                  <a:schemeClr val="bg1"/>
                </a:solidFill>
                <a:latin typeface="+mn-lt"/>
                <a:ea typeface="+mn-ea"/>
                <a:cs typeface="+mn-cs"/>
              </a:defRPr>
            </a:lvl1pPr>
            <a:lvl2pPr>
              <a:defRPr sz="1600">
                <a:solidFill>
                  <a:schemeClr val="bg1"/>
                </a:solidFill>
                <a:latin typeface="+mn-lt"/>
                <a:ea typeface="+mn-ea"/>
                <a:cs typeface="+mn-cs"/>
              </a:defRPr>
            </a:lvl2pPr>
            <a:lvl3pPr>
              <a:defRPr sz="1600">
                <a:solidFill>
                  <a:schemeClr val="bg1"/>
                </a:solidFill>
                <a:latin typeface="+mn-lt"/>
                <a:ea typeface="+mn-ea"/>
                <a:cs typeface="+mn-cs"/>
              </a:defRPr>
            </a:lvl3pPr>
            <a:lvl4pPr>
              <a:defRPr sz="1600">
                <a:solidFill>
                  <a:schemeClr val="tx2"/>
                </a:solidFill>
              </a:defRPr>
            </a:lvl4pPr>
            <a:lvl5pPr>
              <a:defRPr sz="160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30" name="Content Placeholder 3"/>
          <p:cNvSpPr>
            <a:spLocks noGrp="1"/>
          </p:cNvSpPr>
          <p:nvPr>
            <p:ph sz="half" idx="26" hasCustomPrompt="1"/>
          </p:nvPr>
        </p:nvSpPr>
        <p:spPr>
          <a:xfrm>
            <a:off x="8128636" y="1796298"/>
            <a:ext cx="3434714" cy="2115118"/>
          </a:xfrm>
        </p:spPr>
        <p:txBody>
          <a:bodyPr anchor="ctr"/>
          <a:lstStyle>
            <a:lvl1pPr marL="0" indent="0" algn="ctr">
              <a:buNone/>
              <a:defRPr sz="1600" baseline="0">
                <a:solidFill>
                  <a:schemeClr val="accent5"/>
                </a:solidFill>
                <a:latin typeface="+mn-lt"/>
                <a:ea typeface="+mn-ea"/>
                <a:cs typeface="+mn-cs"/>
              </a:defRPr>
            </a:lvl1pPr>
          </a:lstStyle>
          <a:p>
            <a:pPr lvl="0"/>
            <a:r>
              <a:rPr lang="en-SG"/>
              <a:t>Insert attachment here</a:t>
            </a:r>
          </a:p>
        </p:txBody>
      </p:sp>
      <p:sp>
        <p:nvSpPr>
          <p:cNvPr id="31" name="Text Placeholder 16">
            <a:extLst>
              <a:ext uri="{FF2B5EF4-FFF2-40B4-BE49-F238E27FC236}">
                <a16:creationId xmlns:a16="http://schemas.microsoft.com/office/drawing/2014/main" id="{E395F826-0060-4EB7-AD13-BEB0941DFA88}"/>
              </a:ext>
            </a:extLst>
          </p:cNvPr>
          <p:cNvSpPr>
            <a:spLocks noGrp="1"/>
          </p:cNvSpPr>
          <p:nvPr>
            <p:ph type="body" sz="quarter" idx="27" hasCustomPrompt="1"/>
          </p:nvPr>
        </p:nvSpPr>
        <p:spPr>
          <a:xfrm>
            <a:off x="8128636" y="3937913"/>
            <a:ext cx="3434714" cy="518160"/>
          </a:xfrm>
        </p:spPr>
        <p:txBody>
          <a:bodyPr lIns="91440" tIns="45720" rIns="91440" bIns="45720" anchor="b">
            <a:normAutofit/>
          </a:bodyPr>
          <a:lstStyle>
            <a:lvl1pPr marL="0" indent="0" algn="l">
              <a:buNone/>
              <a:defRPr sz="1800" b="1">
                <a:solidFill>
                  <a:schemeClr val="bg1"/>
                </a:solidFill>
                <a:latin typeface="+mn-lt"/>
                <a:ea typeface="+mn-ea"/>
                <a:cs typeface="+mn-cs"/>
              </a:defRPr>
            </a:lvl1pPr>
            <a:lvl2pPr>
              <a:defRPr>
                <a:latin typeface="+mj-lt"/>
              </a:defRPr>
            </a:lvl2pPr>
            <a:lvl3pPr>
              <a:defRPr>
                <a:latin typeface="+mj-lt"/>
              </a:defRPr>
            </a:lvl3pPr>
            <a:lvl4pPr>
              <a:defRPr>
                <a:latin typeface="+mj-lt"/>
              </a:defRPr>
            </a:lvl4pPr>
            <a:lvl5pPr>
              <a:defRPr>
                <a:latin typeface="+mj-lt"/>
              </a:defRPr>
            </a:lvl5pPr>
          </a:lstStyle>
          <a:p>
            <a:pPr lvl="0"/>
            <a:r>
              <a:rPr lang="en-US"/>
              <a:t>Sub-header goes here</a:t>
            </a:r>
            <a:endParaRPr lang="en-SG"/>
          </a:p>
        </p:txBody>
      </p:sp>
      <p:sp>
        <p:nvSpPr>
          <p:cNvPr id="15" name="Title 1"/>
          <p:cNvSpPr>
            <a:spLocks noGrp="1"/>
          </p:cNvSpPr>
          <p:nvPr>
            <p:ph type="title" hasCustomPrompt="1"/>
          </p:nvPr>
        </p:nvSpPr>
        <p:spPr>
          <a:xfrm>
            <a:off x="630238" y="365125"/>
            <a:ext cx="10933111" cy="1325563"/>
          </a:xfrm>
        </p:spPr>
        <p:txBody>
          <a:bodyPr vert="horz" lIns="91440" tIns="45720" rIns="91440" bIns="45720" anchor="ctr">
            <a:noAutofit/>
          </a:bodyPr>
          <a:lstStyle>
            <a:lvl1pPr>
              <a:defRPr sz="3200" baseline="0">
                <a:solidFill>
                  <a:schemeClr val="bg2"/>
                </a:solidFill>
                <a:latin typeface="+mj-lt"/>
                <a:ea typeface="+mj-ea"/>
                <a:cs typeface="+mj-cs"/>
              </a:defRPr>
            </a:lvl1pPr>
          </a:lstStyle>
          <a:p>
            <a:r>
              <a:rPr lang="en-US"/>
              <a:t>Header goes here</a:t>
            </a:r>
            <a:endParaRPr lang="en-SG"/>
          </a:p>
        </p:txBody>
      </p:sp>
      <p:sp>
        <p:nvSpPr>
          <p:cNvPr id="20" name="TextBox 19">
            <a:extLst>
              <a:ext uri="{FF2B5EF4-FFF2-40B4-BE49-F238E27FC236}">
                <a16:creationId xmlns:a16="http://schemas.microsoft.com/office/drawing/2014/main" id="{90D65664-21A4-4DED-B014-6BFF98F4BF8B}"/>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517932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7C71C5-3725-49CF-BCCB-A03B24DC434B}"/>
              </a:ext>
            </a:extLst>
          </p:cNvPr>
          <p:cNvGraphicFramePr>
            <a:graphicFrameLocks noChangeAspect="1"/>
          </p:cNvGraphicFramePr>
          <p:nvPr userDrawn="1">
            <p:custDataLst>
              <p:tags r:id="rId1"/>
            </p:custDataLst>
            <p:extLst>
              <p:ext uri="{D42A27DB-BD31-4B8C-83A1-F6EECF244321}">
                <p14:modId xmlns:p14="http://schemas.microsoft.com/office/powerpoint/2010/main" val="14572918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EC7C71C5-3725-49CF-BCCB-A03B24DC434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Picture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3" name="Text Placeholder 16">
            <a:extLst>
              <a:ext uri="{FF2B5EF4-FFF2-40B4-BE49-F238E27FC236}">
                <a16:creationId xmlns:a16="http://schemas.microsoft.com/office/drawing/2014/main" id="{E395F826-0060-4EB7-AD13-BEB0941DFA88}"/>
              </a:ext>
            </a:extLst>
          </p:cNvPr>
          <p:cNvSpPr>
            <a:spLocks noGrp="1"/>
          </p:cNvSpPr>
          <p:nvPr>
            <p:ph type="body" sz="quarter" idx="15" hasCustomPrompt="1"/>
          </p:nvPr>
        </p:nvSpPr>
        <p:spPr>
          <a:xfrm>
            <a:off x="630238" y="3241396"/>
            <a:ext cx="3097212" cy="373472"/>
          </a:xfrm>
        </p:spPr>
        <p:txBody>
          <a:bodyPr lIns="91440" tIns="45720" rIns="91440" bIns="45720">
            <a:normAutofit/>
          </a:bodyPr>
          <a:lstStyle>
            <a:lvl1pPr marL="0" indent="0" algn="ctr">
              <a:buNone/>
              <a:defRPr sz="1800" b="1">
                <a:solidFill>
                  <a:schemeClr val="accent3"/>
                </a:solidFill>
                <a:latin typeface="+mn-lt"/>
                <a:ea typeface="+mn-ea"/>
                <a:cs typeface="+mn-cs"/>
              </a:defRPr>
            </a:lvl1pPr>
            <a:lvl2pPr>
              <a:defRPr>
                <a:latin typeface="+mj-lt"/>
              </a:defRPr>
            </a:lvl2pPr>
            <a:lvl3pPr>
              <a:defRPr>
                <a:latin typeface="+mj-lt"/>
              </a:defRPr>
            </a:lvl3pPr>
            <a:lvl4pPr>
              <a:defRPr>
                <a:latin typeface="+mj-lt"/>
              </a:defRPr>
            </a:lvl4pPr>
            <a:lvl5pPr>
              <a:defRPr>
                <a:latin typeface="+mj-lt"/>
              </a:defRPr>
            </a:lvl5pPr>
          </a:lstStyle>
          <a:p>
            <a:pPr lvl="0"/>
            <a:r>
              <a:rPr lang="en-US"/>
              <a:t>Sub-header</a:t>
            </a:r>
            <a:endParaRPr lang="en-SG"/>
          </a:p>
        </p:txBody>
      </p:sp>
      <p:sp>
        <p:nvSpPr>
          <p:cNvPr id="14" name="Text Placeholder 16">
            <a:extLst>
              <a:ext uri="{FF2B5EF4-FFF2-40B4-BE49-F238E27FC236}">
                <a16:creationId xmlns:a16="http://schemas.microsoft.com/office/drawing/2014/main" id="{635322C2-7321-4459-AB60-CC5DD40A2A56}"/>
              </a:ext>
            </a:extLst>
          </p:cNvPr>
          <p:cNvSpPr>
            <a:spLocks noGrp="1"/>
          </p:cNvSpPr>
          <p:nvPr>
            <p:ph type="body" sz="quarter" idx="16" hasCustomPrompt="1"/>
          </p:nvPr>
        </p:nvSpPr>
        <p:spPr>
          <a:xfrm>
            <a:off x="4547394" y="3241396"/>
            <a:ext cx="3097212" cy="373472"/>
          </a:xfrm>
        </p:spPr>
        <p:txBody>
          <a:bodyPr lIns="91440" tIns="45720" rIns="91440" bIns="45720">
            <a:normAutofit/>
          </a:bodyPr>
          <a:lstStyle>
            <a:lvl1pPr marL="0" indent="0" algn="ctr">
              <a:buNone/>
              <a:defRPr sz="1800" b="1">
                <a:solidFill>
                  <a:schemeClr val="accent6"/>
                </a:solidFill>
                <a:latin typeface="+mn-lt"/>
                <a:ea typeface="+mn-ea"/>
                <a:cs typeface="+mn-cs"/>
              </a:defRPr>
            </a:lvl1pPr>
            <a:lvl2pPr>
              <a:defRPr>
                <a:latin typeface="+mj-lt"/>
              </a:defRPr>
            </a:lvl2pPr>
            <a:lvl3pPr>
              <a:defRPr>
                <a:latin typeface="+mj-lt"/>
              </a:defRPr>
            </a:lvl3pPr>
            <a:lvl4pPr>
              <a:defRPr>
                <a:latin typeface="+mj-lt"/>
              </a:defRPr>
            </a:lvl4pPr>
            <a:lvl5pPr>
              <a:defRPr>
                <a:latin typeface="+mj-lt"/>
              </a:defRPr>
            </a:lvl5pPr>
          </a:lstStyle>
          <a:p>
            <a:pPr lvl="0"/>
            <a:r>
              <a:rPr lang="en-US"/>
              <a:t>Sub-header</a:t>
            </a:r>
            <a:endParaRPr lang="en-SG"/>
          </a:p>
        </p:txBody>
      </p:sp>
      <p:sp>
        <p:nvSpPr>
          <p:cNvPr id="16" name="Text Placeholder 16">
            <a:extLst>
              <a:ext uri="{FF2B5EF4-FFF2-40B4-BE49-F238E27FC236}">
                <a16:creationId xmlns:a16="http://schemas.microsoft.com/office/drawing/2014/main" id="{D48060D3-0783-47A5-8A55-A81981DA0C44}"/>
              </a:ext>
            </a:extLst>
          </p:cNvPr>
          <p:cNvSpPr>
            <a:spLocks noGrp="1"/>
          </p:cNvSpPr>
          <p:nvPr>
            <p:ph type="body" sz="quarter" idx="17" hasCustomPrompt="1"/>
          </p:nvPr>
        </p:nvSpPr>
        <p:spPr>
          <a:xfrm>
            <a:off x="8466138" y="3241396"/>
            <a:ext cx="3097212" cy="373472"/>
          </a:xfrm>
        </p:spPr>
        <p:txBody>
          <a:bodyPr lIns="91440" tIns="45720" rIns="91440" bIns="45720">
            <a:normAutofit/>
          </a:bodyPr>
          <a:lstStyle>
            <a:lvl1pPr marL="0" indent="0" algn="ctr">
              <a:buNone/>
              <a:defRPr sz="1800" b="1">
                <a:solidFill>
                  <a:srgbClr val="D41F55"/>
                </a:solidFill>
                <a:latin typeface="+mn-lt"/>
                <a:ea typeface="+mn-ea"/>
                <a:cs typeface="+mn-cs"/>
              </a:defRPr>
            </a:lvl1pPr>
            <a:lvl2pPr>
              <a:defRPr>
                <a:latin typeface="+mj-lt"/>
              </a:defRPr>
            </a:lvl2pPr>
            <a:lvl3pPr>
              <a:defRPr>
                <a:latin typeface="+mj-lt"/>
              </a:defRPr>
            </a:lvl3pPr>
            <a:lvl4pPr>
              <a:defRPr>
                <a:latin typeface="+mj-lt"/>
              </a:defRPr>
            </a:lvl4pPr>
            <a:lvl5pPr>
              <a:defRPr>
                <a:latin typeface="+mj-lt"/>
              </a:defRPr>
            </a:lvl5pPr>
          </a:lstStyle>
          <a:p>
            <a:pPr lvl="0"/>
            <a:r>
              <a:rPr lang="en-US"/>
              <a:t>Sub-header</a:t>
            </a:r>
            <a:endParaRPr lang="en-SG"/>
          </a:p>
        </p:txBody>
      </p:sp>
      <p:sp>
        <p:nvSpPr>
          <p:cNvPr id="17" name="Text Placeholder 16">
            <a:extLst>
              <a:ext uri="{FF2B5EF4-FFF2-40B4-BE49-F238E27FC236}">
                <a16:creationId xmlns:a16="http://schemas.microsoft.com/office/drawing/2014/main" id="{69D835EB-1BD9-47BF-92C7-4D62AD87CB57}"/>
              </a:ext>
            </a:extLst>
          </p:cNvPr>
          <p:cNvSpPr>
            <a:spLocks noGrp="1"/>
          </p:cNvSpPr>
          <p:nvPr>
            <p:ph type="body" sz="quarter" idx="18" hasCustomPrompt="1"/>
          </p:nvPr>
        </p:nvSpPr>
        <p:spPr>
          <a:xfrm>
            <a:off x="630238" y="5889327"/>
            <a:ext cx="3097212" cy="373472"/>
          </a:xfrm>
        </p:spPr>
        <p:txBody>
          <a:bodyPr lIns="91440" tIns="45720" rIns="91440" bIns="45720">
            <a:normAutofit/>
          </a:bodyPr>
          <a:lstStyle>
            <a:lvl1pPr marL="0" indent="0" algn="ctr">
              <a:buNone/>
              <a:defRPr sz="1800" b="1">
                <a:solidFill>
                  <a:srgbClr val="E44878"/>
                </a:solidFill>
                <a:latin typeface="+mn-lt"/>
                <a:ea typeface="+mn-ea"/>
                <a:cs typeface="+mn-cs"/>
              </a:defRPr>
            </a:lvl1pPr>
            <a:lvl2pPr>
              <a:defRPr>
                <a:latin typeface="+mj-lt"/>
              </a:defRPr>
            </a:lvl2pPr>
            <a:lvl3pPr>
              <a:defRPr>
                <a:latin typeface="+mj-lt"/>
              </a:defRPr>
            </a:lvl3pPr>
            <a:lvl4pPr>
              <a:defRPr>
                <a:latin typeface="+mj-lt"/>
              </a:defRPr>
            </a:lvl4pPr>
            <a:lvl5pPr>
              <a:defRPr>
                <a:latin typeface="+mj-lt"/>
              </a:defRPr>
            </a:lvl5pPr>
          </a:lstStyle>
          <a:p>
            <a:pPr lvl="0"/>
            <a:r>
              <a:rPr lang="en-US"/>
              <a:t>Sub-header</a:t>
            </a:r>
            <a:endParaRPr lang="en-SG"/>
          </a:p>
        </p:txBody>
      </p:sp>
      <p:sp>
        <p:nvSpPr>
          <p:cNvPr id="18" name="Text Placeholder 16">
            <a:extLst>
              <a:ext uri="{FF2B5EF4-FFF2-40B4-BE49-F238E27FC236}">
                <a16:creationId xmlns:a16="http://schemas.microsoft.com/office/drawing/2014/main" id="{958CBC96-8CF0-4D1A-B66A-C206720DC6CF}"/>
              </a:ext>
            </a:extLst>
          </p:cNvPr>
          <p:cNvSpPr>
            <a:spLocks noGrp="1"/>
          </p:cNvSpPr>
          <p:nvPr>
            <p:ph type="body" sz="quarter" idx="19" hasCustomPrompt="1"/>
          </p:nvPr>
        </p:nvSpPr>
        <p:spPr>
          <a:xfrm>
            <a:off x="4547394" y="5889327"/>
            <a:ext cx="3097212" cy="373472"/>
          </a:xfrm>
        </p:spPr>
        <p:txBody>
          <a:bodyPr lIns="91440" tIns="45720" rIns="91440" bIns="45720">
            <a:normAutofit/>
          </a:bodyPr>
          <a:lstStyle>
            <a:lvl1pPr marL="0" indent="0" algn="ctr">
              <a:buNone/>
              <a:defRPr sz="1800" b="1">
                <a:solidFill>
                  <a:schemeClr val="accent5"/>
                </a:solidFill>
                <a:latin typeface="+mn-lt"/>
                <a:ea typeface="+mn-ea"/>
                <a:cs typeface="+mn-cs"/>
              </a:defRPr>
            </a:lvl1pPr>
            <a:lvl2pPr>
              <a:defRPr>
                <a:latin typeface="+mj-lt"/>
              </a:defRPr>
            </a:lvl2pPr>
            <a:lvl3pPr>
              <a:defRPr>
                <a:latin typeface="+mj-lt"/>
              </a:defRPr>
            </a:lvl3pPr>
            <a:lvl4pPr>
              <a:defRPr>
                <a:latin typeface="+mj-lt"/>
              </a:defRPr>
            </a:lvl4pPr>
            <a:lvl5pPr>
              <a:defRPr>
                <a:latin typeface="+mj-lt"/>
              </a:defRPr>
            </a:lvl5pPr>
          </a:lstStyle>
          <a:p>
            <a:pPr lvl="0"/>
            <a:r>
              <a:rPr lang="en-US"/>
              <a:t>Sub-header</a:t>
            </a:r>
            <a:endParaRPr lang="en-SG"/>
          </a:p>
        </p:txBody>
      </p:sp>
      <p:sp>
        <p:nvSpPr>
          <p:cNvPr id="22" name="Text Placeholder 16">
            <a:extLst>
              <a:ext uri="{FF2B5EF4-FFF2-40B4-BE49-F238E27FC236}">
                <a16:creationId xmlns:a16="http://schemas.microsoft.com/office/drawing/2014/main" id="{FC38E0D8-5860-495D-AD92-26526684A903}"/>
              </a:ext>
            </a:extLst>
          </p:cNvPr>
          <p:cNvSpPr>
            <a:spLocks noGrp="1"/>
          </p:cNvSpPr>
          <p:nvPr>
            <p:ph type="body" sz="quarter" idx="20" hasCustomPrompt="1"/>
          </p:nvPr>
        </p:nvSpPr>
        <p:spPr>
          <a:xfrm>
            <a:off x="8466138" y="5889327"/>
            <a:ext cx="3097212" cy="373472"/>
          </a:xfrm>
        </p:spPr>
        <p:txBody>
          <a:bodyPr lIns="91440" tIns="45720" rIns="91440" bIns="45720">
            <a:normAutofit/>
          </a:bodyPr>
          <a:lstStyle>
            <a:lvl1pPr marL="0" indent="0" algn="ctr">
              <a:buNone/>
              <a:defRPr sz="1800" b="1">
                <a:solidFill>
                  <a:schemeClr val="tx2"/>
                </a:solidFill>
                <a:latin typeface="+mn-lt"/>
                <a:ea typeface="+mn-ea"/>
                <a:cs typeface="+mn-cs"/>
              </a:defRPr>
            </a:lvl1pPr>
            <a:lvl2pPr>
              <a:defRPr>
                <a:latin typeface="+mj-lt"/>
              </a:defRPr>
            </a:lvl2pPr>
            <a:lvl3pPr>
              <a:defRPr>
                <a:latin typeface="+mj-lt"/>
              </a:defRPr>
            </a:lvl3pPr>
            <a:lvl4pPr>
              <a:defRPr>
                <a:latin typeface="+mj-lt"/>
              </a:defRPr>
            </a:lvl4pPr>
            <a:lvl5pPr>
              <a:defRPr>
                <a:latin typeface="+mj-lt"/>
              </a:defRPr>
            </a:lvl5pPr>
          </a:lstStyle>
          <a:p>
            <a:pPr lvl="0"/>
            <a:r>
              <a:rPr lang="en-US"/>
              <a:t>Sub-header</a:t>
            </a:r>
            <a:endParaRPr lang="en-SG"/>
          </a:p>
        </p:txBody>
      </p:sp>
      <p:sp>
        <p:nvSpPr>
          <p:cNvPr id="30" name="Content Placeholder 3"/>
          <p:cNvSpPr>
            <a:spLocks noGrp="1"/>
          </p:cNvSpPr>
          <p:nvPr>
            <p:ph sz="half" idx="2" hasCustomPrompt="1"/>
          </p:nvPr>
        </p:nvSpPr>
        <p:spPr>
          <a:xfrm>
            <a:off x="630238" y="1232712"/>
            <a:ext cx="3097212" cy="2008683"/>
          </a:xfrm>
        </p:spPr>
        <p:txBody>
          <a:bodyPr anchor="ctr"/>
          <a:lstStyle>
            <a:lvl1pPr marL="0" indent="0" algn="ctr">
              <a:buNone/>
              <a:defRPr sz="1600" baseline="0">
                <a:solidFill>
                  <a:schemeClr val="accent5"/>
                </a:solidFill>
                <a:latin typeface="+mn-lt"/>
                <a:ea typeface="+mn-ea"/>
                <a:cs typeface="+mn-cs"/>
              </a:defRPr>
            </a:lvl1pPr>
          </a:lstStyle>
          <a:p>
            <a:pPr lvl="0"/>
            <a:r>
              <a:rPr lang="en-SG"/>
              <a:t>Insert attachment here</a:t>
            </a:r>
          </a:p>
        </p:txBody>
      </p:sp>
      <p:sp>
        <p:nvSpPr>
          <p:cNvPr id="31" name="Content Placeholder 3"/>
          <p:cNvSpPr>
            <a:spLocks noGrp="1"/>
          </p:cNvSpPr>
          <p:nvPr>
            <p:ph sz="half" idx="21" hasCustomPrompt="1"/>
          </p:nvPr>
        </p:nvSpPr>
        <p:spPr>
          <a:xfrm>
            <a:off x="630238" y="3880644"/>
            <a:ext cx="3097212" cy="2008683"/>
          </a:xfrm>
        </p:spPr>
        <p:txBody>
          <a:bodyPr anchor="ctr"/>
          <a:lstStyle>
            <a:lvl1pPr marL="0" indent="0" algn="ctr">
              <a:buNone/>
              <a:defRPr sz="1600" baseline="0">
                <a:solidFill>
                  <a:schemeClr val="accent5"/>
                </a:solidFill>
                <a:latin typeface="+mn-lt"/>
                <a:ea typeface="+mn-ea"/>
                <a:cs typeface="+mn-cs"/>
              </a:defRPr>
            </a:lvl1pPr>
          </a:lstStyle>
          <a:p>
            <a:pPr lvl="0"/>
            <a:r>
              <a:rPr lang="en-SG"/>
              <a:t>Insert attachment here</a:t>
            </a:r>
          </a:p>
        </p:txBody>
      </p:sp>
      <p:sp>
        <p:nvSpPr>
          <p:cNvPr id="32" name="Content Placeholder 3"/>
          <p:cNvSpPr>
            <a:spLocks noGrp="1"/>
          </p:cNvSpPr>
          <p:nvPr>
            <p:ph sz="half" idx="22" hasCustomPrompt="1"/>
          </p:nvPr>
        </p:nvSpPr>
        <p:spPr>
          <a:xfrm>
            <a:off x="4547394" y="3880643"/>
            <a:ext cx="3097212" cy="2008683"/>
          </a:xfrm>
        </p:spPr>
        <p:txBody>
          <a:bodyPr anchor="ctr"/>
          <a:lstStyle>
            <a:lvl1pPr marL="0" indent="0" algn="ctr">
              <a:buNone/>
              <a:defRPr sz="1600" baseline="0">
                <a:solidFill>
                  <a:schemeClr val="accent5"/>
                </a:solidFill>
                <a:latin typeface="+mn-lt"/>
                <a:ea typeface="+mn-ea"/>
                <a:cs typeface="+mn-cs"/>
              </a:defRPr>
            </a:lvl1pPr>
          </a:lstStyle>
          <a:p>
            <a:pPr lvl="0"/>
            <a:r>
              <a:rPr lang="en-SG"/>
              <a:t>Insert attachment here</a:t>
            </a:r>
          </a:p>
        </p:txBody>
      </p:sp>
      <p:sp>
        <p:nvSpPr>
          <p:cNvPr id="33" name="Content Placeholder 3"/>
          <p:cNvSpPr>
            <a:spLocks noGrp="1"/>
          </p:cNvSpPr>
          <p:nvPr>
            <p:ph sz="half" idx="23" hasCustomPrompt="1"/>
          </p:nvPr>
        </p:nvSpPr>
        <p:spPr>
          <a:xfrm>
            <a:off x="8466138" y="3880642"/>
            <a:ext cx="3097212" cy="2008683"/>
          </a:xfrm>
        </p:spPr>
        <p:txBody>
          <a:bodyPr anchor="ctr"/>
          <a:lstStyle>
            <a:lvl1pPr marL="0" indent="0" algn="ctr">
              <a:buNone/>
              <a:defRPr sz="1600" baseline="0">
                <a:solidFill>
                  <a:schemeClr val="accent5"/>
                </a:solidFill>
                <a:latin typeface="+mn-lt"/>
                <a:ea typeface="+mn-ea"/>
                <a:cs typeface="+mn-cs"/>
              </a:defRPr>
            </a:lvl1pPr>
          </a:lstStyle>
          <a:p>
            <a:pPr lvl="0"/>
            <a:r>
              <a:rPr lang="en-SG"/>
              <a:t>Insert attachment here</a:t>
            </a:r>
          </a:p>
        </p:txBody>
      </p:sp>
      <p:sp>
        <p:nvSpPr>
          <p:cNvPr id="34" name="Content Placeholder 3"/>
          <p:cNvSpPr>
            <a:spLocks noGrp="1"/>
          </p:cNvSpPr>
          <p:nvPr>
            <p:ph sz="half" idx="24" hasCustomPrompt="1"/>
          </p:nvPr>
        </p:nvSpPr>
        <p:spPr>
          <a:xfrm>
            <a:off x="4547394" y="1232711"/>
            <a:ext cx="3097212" cy="2008683"/>
          </a:xfrm>
        </p:spPr>
        <p:txBody>
          <a:bodyPr anchor="ctr"/>
          <a:lstStyle>
            <a:lvl1pPr marL="0" indent="0" algn="ctr">
              <a:buNone/>
              <a:defRPr sz="1600" baseline="0">
                <a:solidFill>
                  <a:schemeClr val="accent5"/>
                </a:solidFill>
                <a:latin typeface="+mn-lt"/>
                <a:ea typeface="+mn-ea"/>
                <a:cs typeface="+mn-cs"/>
              </a:defRPr>
            </a:lvl1pPr>
          </a:lstStyle>
          <a:p>
            <a:pPr lvl="0"/>
            <a:r>
              <a:rPr lang="en-SG"/>
              <a:t>Insert attachment here</a:t>
            </a:r>
          </a:p>
        </p:txBody>
      </p:sp>
      <p:sp>
        <p:nvSpPr>
          <p:cNvPr id="35" name="Content Placeholder 3"/>
          <p:cNvSpPr>
            <a:spLocks noGrp="1"/>
          </p:cNvSpPr>
          <p:nvPr>
            <p:ph sz="half" idx="25" hasCustomPrompt="1"/>
          </p:nvPr>
        </p:nvSpPr>
        <p:spPr>
          <a:xfrm>
            <a:off x="8466138" y="1233559"/>
            <a:ext cx="3097212" cy="2008683"/>
          </a:xfrm>
        </p:spPr>
        <p:txBody>
          <a:bodyPr anchor="ctr"/>
          <a:lstStyle>
            <a:lvl1pPr marL="0" indent="0" algn="ctr">
              <a:buNone/>
              <a:defRPr sz="1600" baseline="0">
                <a:solidFill>
                  <a:schemeClr val="accent5"/>
                </a:solidFill>
                <a:latin typeface="+mn-lt"/>
                <a:ea typeface="+mn-ea"/>
                <a:cs typeface="+mn-cs"/>
              </a:defRPr>
            </a:lvl1pPr>
          </a:lstStyle>
          <a:p>
            <a:pPr lvl="0"/>
            <a:r>
              <a:rPr lang="en-SG"/>
              <a:t>Insert attachment here</a:t>
            </a:r>
          </a:p>
        </p:txBody>
      </p:sp>
      <p:sp>
        <p:nvSpPr>
          <p:cNvPr id="29" name="Title 1"/>
          <p:cNvSpPr>
            <a:spLocks noGrp="1"/>
          </p:cNvSpPr>
          <p:nvPr>
            <p:ph type="title" hasCustomPrompt="1"/>
          </p:nvPr>
        </p:nvSpPr>
        <p:spPr>
          <a:xfrm>
            <a:off x="630238" y="365125"/>
            <a:ext cx="10933111" cy="721291"/>
          </a:xfrm>
        </p:spPr>
        <p:txBody>
          <a:bodyPr vert="horz" lIns="91440" tIns="45720" rIns="91440" bIns="45720" anchor="ctr">
            <a:noAutofit/>
          </a:bodyPr>
          <a:lstStyle>
            <a:lvl1pPr>
              <a:defRPr sz="3200" baseline="0">
                <a:latin typeface="+mj-lt"/>
                <a:ea typeface="+mj-ea"/>
                <a:cs typeface="+mj-cs"/>
              </a:defRPr>
            </a:lvl1pPr>
          </a:lstStyle>
          <a:p>
            <a:r>
              <a:rPr lang="en-US"/>
              <a:t>Header goes here</a:t>
            </a:r>
            <a:endParaRPr lang="en-SG"/>
          </a:p>
        </p:txBody>
      </p:sp>
      <p:sp>
        <p:nvSpPr>
          <p:cNvPr id="19" name="TextBox 18">
            <a:extLst>
              <a:ext uri="{FF2B5EF4-FFF2-40B4-BE49-F238E27FC236}">
                <a16:creationId xmlns:a16="http://schemas.microsoft.com/office/drawing/2014/main" id="{9202F050-3651-4F40-9BD8-2ED3AC5C6761}"/>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1475291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Content with 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B9C03A3-22D8-4DA7-ABCA-D266A2783D8A}"/>
              </a:ext>
            </a:extLst>
          </p:cNvPr>
          <p:cNvGraphicFramePr>
            <a:graphicFrameLocks noChangeAspect="1"/>
          </p:cNvGraphicFramePr>
          <p:nvPr userDrawn="1">
            <p:custDataLst>
              <p:tags r:id="rId1"/>
            </p:custDataLst>
            <p:extLst>
              <p:ext uri="{D42A27DB-BD31-4B8C-83A1-F6EECF244321}">
                <p14:modId xmlns:p14="http://schemas.microsoft.com/office/powerpoint/2010/main" val="38808438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5B9C03A3-22D8-4DA7-ABCA-D266A2783D8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Picture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9" name="Text Placeholder 16">
            <a:extLst>
              <a:ext uri="{FF2B5EF4-FFF2-40B4-BE49-F238E27FC236}">
                <a16:creationId xmlns:a16="http://schemas.microsoft.com/office/drawing/2014/main" id="{D48060D3-0783-47A5-8A55-A81981DA0C44}"/>
              </a:ext>
            </a:extLst>
          </p:cNvPr>
          <p:cNvSpPr>
            <a:spLocks noGrp="1"/>
          </p:cNvSpPr>
          <p:nvPr>
            <p:ph type="body" sz="quarter" idx="17" hasCustomPrompt="1"/>
          </p:nvPr>
        </p:nvSpPr>
        <p:spPr>
          <a:xfrm>
            <a:off x="4503147" y="1474972"/>
            <a:ext cx="3185703" cy="323694"/>
          </a:xfrm>
        </p:spPr>
        <p:txBody>
          <a:bodyPr lIns="91440" tIns="45720" rIns="91440" bIns="45720"/>
          <a:lstStyle>
            <a:lvl1pPr marL="0" indent="0" algn="ctr">
              <a:buNone/>
              <a:defRPr sz="1600" b="1">
                <a:solidFill>
                  <a:schemeClr val="tx1"/>
                </a:solidFill>
                <a:latin typeface="+mn-lt"/>
                <a:ea typeface="+mn-ea"/>
                <a:cs typeface="+mn-cs"/>
              </a:defRPr>
            </a:lvl1pPr>
            <a:lvl2pPr>
              <a:defRPr>
                <a:latin typeface="+mj-lt"/>
              </a:defRPr>
            </a:lvl2pPr>
            <a:lvl3pPr>
              <a:defRPr>
                <a:latin typeface="+mj-lt"/>
              </a:defRPr>
            </a:lvl3pPr>
            <a:lvl4pPr>
              <a:defRPr>
                <a:latin typeface="+mj-lt"/>
              </a:defRPr>
            </a:lvl4pPr>
            <a:lvl5pPr>
              <a:defRPr>
                <a:latin typeface="+mj-lt"/>
              </a:defRPr>
            </a:lvl5pPr>
          </a:lstStyle>
          <a:p>
            <a:pPr lvl="0"/>
            <a:r>
              <a:rPr lang="en-US"/>
              <a:t>Title Description</a:t>
            </a:r>
            <a:endParaRPr lang="en-SG"/>
          </a:p>
        </p:txBody>
      </p:sp>
      <p:sp>
        <p:nvSpPr>
          <p:cNvPr id="20" name="Text Placeholder 20">
            <a:extLst>
              <a:ext uri="{FF2B5EF4-FFF2-40B4-BE49-F238E27FC236}">
                <a16:creationId xmlns:a16="http://schemas.microsoft.com/office/drawing/2014/main" id="{9D7AEB3F-A867-4B62-B293-FA2D66BFBB6A}"/>
              </a:ext>
            </a:extLst>
          </p:cNvPr>
          <p:cNvSpPr>
            <a:spLocks noGrp="1"/>
          </p:cNvSpPr>
          <p:nvPr>
            <p:ph type="body" sz="quarter" idx="19" hasCustomPrompt="1"/>
          </p:nvPr>
        </p:nvSpPr>
        <p:spPr>
          <a:xfrm>
            <a:off x="4503148" y="4733078"/>
            <a:ext cx="3185701" cy="1287462"/>
          </a:xfrm>
        </p:spPr>
        <p:txBody>
          <a:bodyPr lIns="91440" tIns="45720" rIns="91440" bIns="45720" anchor="t">
            <a:normAutofit/>
          </a:bodyPr>
          <a:lstStyle>
            <a:lvl1pPr marL="0" indent="0" algn="ctr">
              <a:buNone/>
              <a:defRPr sz="1600">
                <a:solidFill>
                  <a:schemeClr val="tx1"/>
                </a:solidFill>
                <a:latin typeface="+mn-lt"/>
                <a:ea typeface="+mn-ea"/>
                <a:cs typeface="+mn-cs"/>
              </a:defRPr>
            </a:lvl1pPr>
            <a:lvl2pPr algn="ctr">
              <a:defRPr/>
            </a:lvl2pPr>
            <a:lvl3pPr algn="ctr">
              <a:defRPr/>
            </a:lvl3pPr>
            <a:lvl4pPr algn="ctr">
              <a:defRPr/>
            </a:lvl4pPr>
            <a:lvl5pPr algn="ctr">
              <a:defRPr/>
            </a:lvl5pPr>
          </a:lstStyle>
          <a:p>
            <a:pPr lvl="0"/>
            <a:r>
              <a:rPr lang="en-US"/>
              <a:t>Body copy goes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endParaRPr lang="en-SG"/>
          </a:p>
        </p:txBody>
      </p:sp>
      <p:sp>
        <p:nvSpPr>
          <p:cNvPr id="21" name="Text Placeholder 16">
            <a:extLst>
              <a:ext uri="{FF2B5EF4-FFF2-40B4-BE49-F238E27FC236}">
                <a16:creationId xmlns:a16="http://schemas.microsoft.com/office/drawing/2014/main" id="{E5F26193-D318-4F5B-8D6B-A467420B627C}"/>
              </a:ext>
            </a:extLst>
          </p:cNvPr>
          <p:cNvSpPr>
            <a:spLocks noGrp="1"/>
          </p:cNvSpPr>
          <p:nvPr>
            <p:ph type="body" sz="quarter" idx="24" hasCustomPrompt="1"/>
          </p:nvPr>
        </p:nvSpPr>
        <p:spPr>
          <a:xfrm>
            <a:off x="630238" y="1474972"/>
            <a:ext cx="3185703" cy="323694"/>
          </a:xfrm>
        </p:spPr>
        <p:txBody>
          <a:bodyPr lIns="91440" tIns="45720" rIns="91440" bIns="45720"/>
          <a:lstStyle>
            <a:lvl1pPr marL="0" indent="0" algn="ctr">
              <a:buNone/>
              <a:defRPr sz="1600" b="1">
                <a:solidFill>
                  <a:schemeClr val="tx1"/>
                </a:solidFill>
                <a:latin typeface="+mn-lt"/>
                <a:ea typeface="+mn-ea"/>
                <a:cs typeface="+mn-cs"/>
              </a:defRPr>
            </a:lvl1pPr>
            <a:lvl2pPr>
              <a:defRPr>
                <a:latin typeface="+mj-lt"/>
              </a:defRPr>
            </a:lvl2pPr>
            <a:lvl3pPr>
              <a:defRPr>
                <a:latin typeface="+mj-lt"/>
              </a:defRPr>
            </a:lvl3pPr>
            <a:lvl4pPr>
              <a:defRPr>
                <a:latin typeface="+mj-lt"/>
              </a:defRPr>
            </a:lvl4pPr>
            <a:lvl5pPr>
              <a:defRPr>
                <a:latin typeface="+mj-lt"/>
              </a:defRPr>
            </a:lvl5pPr>
          </a:lstStyle>
          <a:p>
            <a:pPr lvl="0"/>
            <a:r>
              <a:rPr lang="en-US"/>
              <a:t>Title Description</a:t>
            </a:r>
            <a:endParaRPr lang="en-SG"/>
          </a:p>
        </p:txBody>
      </p:sp>
      <p:sp>
        <p:nvSpPr>
          <p:cNvPr id="23" name="Text Placeholder 20">
            <a:extLst>
              <a:ext uri="{FF2B5EF4-FFF2-40B4-BE49-F238E27FC236}">
                <a16:creationId xmlns:a16="http://schemas.microsoft.com/office/drawing/2014/main" id="{12B01AEA-A7D8-4F00-B677-15686480D796}"/>
              </a:ext>
            </a:extLst>
          </p:cNvPr>
          <p:cNvSpPr>
            <a:spLocks noGrp="1"/>
          </p:cNvSpPr>
          <p:nvPr>
            <p:ph type="body" sz="quarter" idx="25" hasCustomPrompt="1"/>
          </p:nvPr>
        </p:nvSpPr>
        <p:spPr>
          <a:xfrm>
            <a:off x="630238" y="4733078"/>
            <a:ext cx="3185701" cy="1287462"/>
          </a:xfrm>
        </p:spPr>
        <p:txBody>
          <a:bodyPr lIns="91440" tIns="45720" rIns="91440" bIns="45720" anchor="t">
            <a:normAutofit/>
          </a:bodyPr>
          <a:lstStyle>
            <a:lvl1pPr marL="0" indent="0" algn="ctr">
              <a:buNone/>
              <a:defRPr sz="1600">
                <a:solidFill>
                  <a:schemeClr val="tx1"/>
                </a:solidFill>
                <a:latin typeface="+mn-lt"/>
                <a:ea typeface="+mn-ea"/>
                <a:cs typeface="+mn-cs"/>
              </a:defRPr>
            </a:lvl1pPr>
            <a:lvl2pPr algn="ctr">
              <a:defRPr/>
            </a:lvl2pPr>
            <a:lvl3pPr algn="ctr">
              <a:defRPr/>
            </a:lvl3pPr>
            <a:lvl4pPr algn="ctr">
              <a:defRPr/>
            </a:lvl4pPr>
            <a:lvl5pPr algn="ctr">
              <a:defRPr/>
            </a:lvl5pPr>
          </a:lstStyle>
          <a:p>
            <a:pPr lvl="0"/>
            <a:r>
              <a:rPr lang="en-US"/>
              <a:t>Body copy goes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endParaRPr lang="en-SG"/>
          </a:p>
        </p:txBody>
      </p:sp>
      <p:sp>
        <p:nvSpPr>
          <p:cNvPr id="24" name="Text Placeholder 16">
            <a:extLst>
              <a:ext uri="{FF2B5EF4-FFF2-40B4-BE49-F238E27FC236}">
                <a16:creationId xmlns:a16="http://schemas.microsoft.com/office/drawing/2014/main" id="{781BAE62-783D-4984-8998-034762796987}"/>
              </a:ext>
            </a:extLst>
          </p:cNvPr>
          <p:cNvSpPr>
            <a:spLocks noGrp="1"/>
          </p:cNvSpPr>
          <p:nvPr>
            <p:ph type="body" sz="quarter" idx="27" hasCustomPrompt="1"/>
          </p:nvPr>
        </p:nvSpPr>
        <p:spPr>
          <a:xfrm>
            <a:off x="8377645" y="1474972"/>
            <a:ext cx="3185703" cy="323694"/>
          </a:xfrm>
        </p:spPr>
        <p:txBody>
          <a:bodyPr lIns="91440" tIns="45720" rIns="91440" bIns="45720"/>
          <a:lstStyle>
            <a:lvl1pPr marL="0" indent="0" algn="ctr">
              <a:buNone/>
              <a:defRPr sz="1600" b="1">
                <a:solidFill>
                  <a:schemeClr val="tx1"/>
                </a:solidFill>
                <a:latin typeface="+mn-lt"/>
                <a:ea typeface="+mn-ea"/>
                <a:cs typeface="+mn-cs"/>
              </a:defRPr>
            </a:lvl1pPr>
            <a:lvl2pPr>
              <a:defRPr>
                <a:latin typeface="+mj-lt"/>
              </a:defRPr>
            </a:lvl2pPr>
            <a:lvl3pPr>
              <a:defRPr>
                <a:latin typeface="+mj-lt"/>
              </a:defRPr>
            </a:lvl3pPr>
            <a:lvl4pPr>
              <a:defRPr>
                <a:latin typeface="+mj-lt"/>
              </a:defRPr>
            </a:lvl4pPr>
            <a:lvl5pPr>
              <a:defRPr>
                <a:latin typeface="+mj-lt"/>
              </a:defRPr>
            </a:lvl5pPr>
          </a:lstStyle>
          <a:p>
            <a:pPr lvl="0"/>
            <a:r>
              <a:rPr lang="en-US"/>
              <a:t>Title Description</a:t>
            </a:r>
            <a:endParaRPr lang="en-SG"/>
          </a:p>
        </p:txBody>
      </p:sp>
      <p:sp>
        <p:nvSpPr>
          <p:cNvPr id="25" name="Text Placeholder 20">
            <a:extLst>
              <a:ext uri="{FF2B5EF4-FFF2-40B4-BE49-F238E27FC236}">
                <a16:creationId xmlns:a16="http://schemas.microsoft.com/office/drawing/2014/main" id="{22ECE1E6-C627-4234-B94B-63852CC25C07}"/>
              </a:ext>
            </a:extLst>
          </p:cNvPr>
          <p:cNvSpPr>
            <a:spLocks noGrp="1"/>
          </p:cNvSpPr>
          <p:nvPr>
            <p:ph type="body" sz="quarter" idx="28" hasCustomPrompt="1"/>
          </p:nvPr>
        </p:nvSpPr>
        <p:spPr>
          <a:xfrm>
            <a:off x="8377648" y="4733078"/>
            <a:ext cx="3185701" cy="1287462"/>
          </a:xfrm>
        </p:spPr>
        <p:txBody>
          <a:bodyPr lIns="91440" tIns="45720" rIns="91440" bIns="45720" anchor="t">
            <a:normAutofit/>
          </a:bodyPr>
          <a:lstStyle>
            <a:lvl1pPr marL="0" indent="0" algn="ctr">
              <a:buNone/>
              <a:defRPr sz="1600">
                <a:solidFill>
                  <a:schemeClr val="tx1"/>
                </a:solidFill>
                <a:latin typeface="+mn-lt"/>
                <a:ea typeface="+mn-ea"/>
                <a:cs typeface="+mn-cs"/>
              </a:defRPr>
            </a:lvl1pPr>
            <a:lvl2pPr algn="ctr">
              <a:defRPr/>
            </a:lvl2pPr>
            <a:lvl3pPr algn="ctr">
              <a:defRPr/>
            </a:lvl3pPr>
            <a:lvl4pPr algn="ctr">
              <a:defRPr/>
            </a:lvl4pPr>
            <a:lvl5pPr algn="ctr">
              <a:defRPr/>
            </a:lvl5pPr>
          </a:lstStyle>
          <a:p>
            <a:pPr lvl="0"/>
            <a:r>
              <a:rPr lang="en-US"/>
              <a:t>Body copy goes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endParaRPr lang="en-SG"/>
          </a:p>
        </p:txBody>
      </p:sp>
      <p:sp>
        <p:nvSpPr>
          <p:cNvPr id="36" name="Content Placeholder 3"/>
          <p:cNvSpPr>
            <a:spLocks noGrp="1"/>
          </p:cNvSpPr>
          <p:nvPr>
            <p:ph sz="half" idx="2" hasCustomPrompt="1"/>
          </p:nvPr>
        </p:nvSpPr>
        <p:spPr>
          <a:xfrm>
            <a:off x="630238" y="1951420"/>
            <a:ext cx="3168468" cy="2628903"/>
          </a:xfrm>
        </p:spPr>
        <p:txBody>
          <a:bodyPr anchor="ctr"/>
          <a:lstStyle>
            <a:lvl1pPr marL="0" indent="0" algn="ctr">
              <a:buNone/>
              <a:defRPr sz="1600" baseline="0">
                <a:solidFill>
                  <a:schemeClr val="accent5"/>
                </a:solidFill>
                <a:latin typeface="+mn-lt"/>
                <a:ea typeface="+mn-ea"/>
                <a:cs typeface="+mn-cs"/>
              </a:defRPr>
            </a:lvl1pPr>
          </a:lstStyle>
          <a:p>
            <a:pPr lvl="0"/>
            <a:r>
              <a:rPr lang="en-SG"/>
              <a:t>Insert attachment here</a:t>
            </a:r>
          </a:p>
        </p:txBody>
      </p:sp>
      <p:sp>
        <p:nvSpPr>
          <p:cNvPr id="37" name="Content Placeholder 3"/>
          <p:cNvSpPr>
            <a:spLocks noGrp="1"/>
          </p:cNvSpPr>
          <p:nvPr>
            <p:ph sz="half" idx="29" hasCustomPrompt="1"/>
          </p:nvPr>
        </p:nvSpPr>
        <p:spPr>
          <a:xfrm>
            <a:off x="4503147" y="1951420"/>
            <a:ext cx="3168468" cy="2628903"/>
          </a:xfrm>
        </p:spPr>
        <p:txBody>
          <a:bodyPr anchor="ctr"/>
          <a:lstStyle>
            <a:lvl1pPr marL="0" indent="0" algn="ctr">
              <a:buNone/>
              <a:defRPr sz="1600" baseline="0">
                <a:solidFill>
                  <a:schemeClr val="accent5"/>
                </a:solidFill>
                <a:latin typeface="+mn-lt"/>
                <a:ea typeface="+mn-ea"/>
                <a:cs typeface="+mn-cs"/>
              </a:defRPr>
            </a:lvl1pPr>
          </a:lstStyle>
          <a:p>
            <a:pPr lvl="0"/>
            <a:r>
              <a:rPr lang="en-SG"/>
              <a:t>Insert attachment here</a:t>
            </a:r>
          </a:p>
        </p:txBody>
      </p:sp>
      <p:sp>
        <p:nvSpPr>
          <p:cNvPr id="38" name="Content Placeholder 3"/>
          <p:cNvSpPr>
            <a:spLocks noGrp="1"/>
          </p:cNvSpPr>
          <p:nvPr>
            <p:ph sz="half" idx="30" hasCustomPrompt="1"/>
          </p:nvPr>
        </p:nvSpPr>
        <p:spPr>
          <a:xfrm>
            <a:off x="8394881" y="1951419"/>
            <a:ext cx="3168468" cy="2628903"/>
          </a:xfrm>
        </p:spPr>
        <p:txBody>
          <a:bodyPr anchor="ctr"/>
          <a:lstStyle>
            <a:lvl1pPr marL="0" indent="0" algn="ctr">
              <a:buNone/>
              <a:defRPr sz="1600" baseline="0">
                <a:solidFill>
                  <a:schemeClr val="accent5"/>
                </a:solidFill>
                <a:latin typeface="+mn-lt"/>
                <a:ea typeface="+mn-ea"/>
                <a:cs typeface="+mn-cs"/>
              </a:defRPr>
            </a:lvl1pPr>
          </a:lstStyle>
          <a:p>
            <a:pPr lvl="0"/>
            <a:r>
              <a:rPr lang="en-SG"/>
              <a:t>Insert attachment here</a:t>
            </a:r>
          </a:p>
        </p:txBody>
      </p:sp>
      <p:sp>
        <p:nvSpPr>
          <p:cNvPr id="29" name="Title 1"/>
          <p:cNvSpPr>
            <a:spLocks noGrp="1"/>
          </p:cNvSpPr>
          <p:nvPr>
            <p:ph type="title" hasCustomPrompt="1"/>
          </p:nvPr>
        </p:nvSpPr>
        <p:spPr>
          <a:xfrm>
            <a:off x="630238" y="365125"/>
            <a:ext cx="10933111" cy="721291"/>
          </a:xfrm>
        </p:spPr>
        <p:txBody>
          <a:bodyPr vert="horz" lIns="91440" tIns="45720" rIns="91440" bIns="45720" anchor="ctr">
            <a:noAutofit/>
          </a:bodyPr>
          <a:lstStyle>
            <a:lvl1pPr>
              <a:defRPr sz="3200" baseline="0">
                <a:latin typeface="+mj-lt"/>
                <a:ea typeface="+mj-ea"/>
                <a:cs typeface="+mj-cs"/>
              </a:defRPr>
            </a:lvl1pPr>
          </a:lstStyle>
          <a:p>
            <a:r>
              <a:rPr lang="en-US"/>
              <a:t>Header goes here</a:t>
            </a:r>
            <a:endParaRPr lang="en-SG"/>
          </a:p>
        </p:txBody>
      </p:sp>
      <p:sp>
        <p:nvSpPr>
          <p:cNvPr id="15" name="TextBox 14">
            <a:extLst>
              <a:ext uri="{FF2B5EF4-FFF2-40B4-BE49-F238E27FC236}">
                <a16:creationId xmlns:a16="http://schemas.microsoft.com/office/drawing/2014/main" id="{567B3547-AD50-4489-94D0-EC5DC788549E}"/>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937597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ategories ">
    <p:spTree>
      <p:nvGrpSpPr>
        <p:cNvPr id="1" name=""/>
        <p:cNvGrpSpPr/>
        <p:nvPr/>
      </p:nvGrpSpPr>
      <p:grpSpPr>
        <a:xfrm>
          <a:off x="0" y="0"/>
          <a:ext cx="0" cy="0"/>
          <a:chOff x="0" y="0"/>
          <a:chExt cx="0" cy="0"/>
        </a:xfrm>
      </p:grpSpPr>
      <p:graphicFrame>
        <p:nvGraphicFramePr>
          <p:cNvPr id="25" name="Object 24" hidden="1">
            <a:extLst>
              <a:ext uri="{FF2B5EF4-FFF2-40B4-BE49-F238E27FC236}">
                <a16:creationId xmlns:a16="http://schemas.microsoft.com/office/drawing/2014/main" id="{C76557E8-5C9D-4B7E-85B2-DA63455081F4}"/>
              </a:ext>
            </a:extLst>
          </p:cNvPr>
          <p:cNvGraphicFramePr>
            <a:graphicFrameLocks noChangeAspect="1"/>
          </p:cNvGraphicFramePr>
          <p:nvPr userDrawn="1">
            <p:custDataLst>
              <p:tags r:id="rId1"/>
            </p:custDataLst>
            <p:extLst>
              <p:ext uri="{D42A27DB-BD31-4B8C-83A1-F6EECF244321}">
                <p14:modId xmlns:p14="http://schemas.microsoft.com/office/powerpoint/2010/main" val="20756184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25" name="Object 24" hidden="1">
                        <a:extLst>
                          <a:ext uri="{FF2B5EF4-FFF2-40B4-BE49-F238E27FC236}">
                            <a16:creationId xmlns:a16="http://schemas.microsoft.com/office/drawing/2014/main" id="{C76557E8-5C9D-4B7E-85B2-DA63455081F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Picture 5"/>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4" name="Rectangle 3">
            <a:extLst>
              <a:ext uri="{FF2B5EF4-FFF2-40B4-BE49-F238E27FC236}">
                <a16:creationId xmlns:a16="http://schemas.microsoft.com/office/drawing/2014/main" id="{B95C4947-D06F-4A09-8D6A-C0390325A2CB}"/>
              </a:ext>
            </a:extLst>
          </p:cNvPr>
          <p:cNvSpPr/>
          <p:nvPr userDrawn="1"/>
        </p:nvSpPr>
        <p:spPr>
          <a:xfrm>
            <a:off x="630238" y="1464713"/>
            <a:ext cx="3646005" cy="23302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n-lt"/>
              <a:ea typeface="+mn-ea"/>
              <a:cs typeface="+mn-cs"/>
            </a:endParaRPr>
          </a:p>
        </p:txBody>
      </p:sp>
      <p:sp>
        <p:nvSpPr>
          <p:cNvPr id="5" name="Rectangle 4">
            <a:extLst>
              <a:ext uri="{FF2B5EF4-FFF2-40B4-BE49-F238E27FC236}">
                <a16:creationId xmlns:a16="http://schemas.microsoft.com/office/drawing/2014/main" id="{4FFDA1EC-738C-479E-8720-F0747E9E993E}"/>
              </a:ext>
            </a:extLst>
          </p:cNvPr>
          <p:cNvSpPr/>
          <p:nvPr userDrawn="1"/>
        </p:nvSpPr>
        <p:spPr>
          <a:xfrm>
            <a:off x="630238" y="3794959"/>
            <a:ext cx="3646005" cy="23302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n-lt"/>
              <a:ea typeface="+mn-ea"/>
              <a:cs typeface="+mn-cs"/>
            </a:endParaRPr>
          </a:p>
        </p:txBody>
      </p:sp>
      <p:sp>
        <p:nvSpPr>
          <p:cNvPr id="7" name="Rectangle 6">
            <a:extLst>
              <a:ext uri="{FF2B5EF4-FFF2-40B4-BE49-F238E27FC236}">
                <a16:creationId xmlns:a16="http://schemas.microsoft.com/office/drawing/2014/main" id="{F883913F-A18E-4256-B40F-AFA02CA9F030}"/>
              </a:ext>
            </a:extLst>
          </p:cNvPr>
          <p:cNvSpPr/>
          <p:nvPr userDrawn="1"/>
        </p:nvSpPr>
        <p:spPr>
          <a:xfrm>
            <a:off x="4276243" y="1464713"/>
            <a:ext cx="3646005" cy="23302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n-lt"/>
              <a:ea typeface="+mn-ea"/>
              <a:cs typeface="+mn-cs"/>
            </a:endParaRPr>
          </a:p>
        </p:txBody>
      </p:sp>
      <p:sp>
        <p:nvSpPr>
          <p:cNvPr id="8" name="Rectangle 7">
            <a:extLst>
              <a:ext uri="{FF2B5EF4-FFF2-40B4-BE49-F238E27FC236}">
                <a16:creationId xmlns:a16="http://schemas.microsoft.com/office/drawing/2014/main" id="{EADDAE4A-A000-4768-8959-E514CB3ED394}"/>
              </a:ext>
            </a:extLst>
          </p:cNvPr>
          <p:cNvSpPr/>
          <p:nvPr userDrawn="1"/>
        </p:nvSpPr>
        <p:spPr>
          <a:xfrm>
            <a:off x="4271339" y="3794959"/>
            <a:ext cx="3646005" cy="2330246"/>
          </a:xfrm>
          <a:prstGeom prst="rect">
            <a:avLst/>
          </a:prstGeom>
          <a:solidFill>
            <a:srgbClr val="D41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n-lt"/>
              <a:ea typeface="+mn-ea"/>
              <a:cs typeface="+mn-cs"/>
            </a:endParaRPr>
          </a:p>
        </p:txBody>
      </p:sp>
      <p:sp>
        <p:nvSpPr>
          <p:cNvPr id="9" name="Rectangle 8">
            <a:extLst>
              <a:ext uri="{FF2B5EF4-FFF2-40B4-BE49-F238E27FC236}">
                <a16:creationId xmlns:a16="http://schemas.microsoft.com/office/drawing/2014/main" id="{B39D40DD-EA3C-461A-ACB3-5467C696D4C5}"/>
              </a:ext>
            </a:extLst>
          </p:cNvPr>
          <p:cNvSpPr/>
          <p:nvPr userDrawn="1"/>
        </p:nvSpPr>
        <p:spPr>
          <a:xfrm>
            <a:off x="7912441" y="1464713"/>
            <a:ext cx="3646005" cy="23302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n-lt"/>
              <a:ea typeface="+mn-ea"/>
              <a:cs typeface="+mn-cs"/>
            </a:endParaRPr>
          </a:p>
        </p:txBody>
      </p:sp>
      <p:sp>
        <p:nvSpPr>
          <p:cNvPr id="10" name="Rectangle 9">
            <a:extLst>
              <a:ext uri="{FF2B5EF4-FFF2-40B4-BE49-F238E27FC236}">
                <a16:creationId xmlns:a16="http://schemas.microsoft.com/office/drawing/2014/main" id="{9A64AABA-CD3F-475F-80EB-78CD8605EE5C}"/>
              </a:ext>
            </a:extLst>
          </p:cNvPr>
          <p:cNvSpPr/>
          <p:nvPr userDrawn="1"/>
        </p:nvSpPr>
        <p:spPr>
          <a:xfrm>
            <a:off x="7917344" y="3794959"/>
            <a:ext cx="3646005" cy="23302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n-lt"/>
              <a:ea typeface="+mn-ea"/>
              <a:cs typeface="+mn-cs"/>
            </a:endParaRPr>
          </a:p>
        </p:txBody>
      </p:sp>
      <p:sp>
        <p:nvSpPr>
          <p:cNvPr id="11" name="Text Placeholder 5">
            <a:extLst>
              <a:ext uri="{FF2B5EF4-FFF2-40B4-BE49-F238E27FC236}">
                <a16:creationId xmlns:a16="http://schemas.microsoft.com/office/drawing/2014/main" id="{E213B706-B2A1-41E3-85BC-1BCB9C40BD7F}"/>
              </a:ext>
            </a:extLst>
          </p:cNvPr>
          <p:cNvSpPr>
            <a:spLocks noGrp="1"/>
          </p:cNvSpPr>
          <p:nvPr userDrawn="1">
            <p:ph type="body" sz="quarter" idx="15" hasCustomPrompt="1"/>
          </p:nvPr>
        </p:nvSpPr>
        <p:spPr>
          <a:xfrm>
            <a:off x="1380333" y="1679764"/>
            <a:ext cx="2116138" cy="315144"/>
          </a:xfrm>
        </p:spPr>
        <p:txBody>
          <a:bodyPr lIns="91440" tIns="45720" rIns="91440" bIns="45720"/>
          <a:lstStyle>
            <a:lvl1pPr marL="0" indent="0" algn="ctr">
              <a:buNone/>
              <a:defRPr sz="1600" b="1">
                <a:solidFill>
                  <a:schemeClr val="bg1"/>
                </a:solidFill>
                <a:latin typeface="+mn-lt"/>
                <a:ea typeface="+mn-ea"/>
                <a:cs typeface="+mn-cs"/>
              </a:defRPr>
            </a:lvl1pPr>
          </a:lstStyle>
          <a:p>
            <a:pPr lvl="0"/>
            <a:r>
              <a:rPr lang="en-US"/>
              <a:t>Title Description</a:t>
            </a:r>
            <a:endParaRPr lang="en-SG"/>
          </a:p>
        </p:txBody>
      </p:sp>
      <p:sp>
        <p:nvSpPr>
          <p:cNvPr id="12" name="Text Placeholder 5">
            <a:extLst>
              <a:ext uri="{FF2B5EF4-FFF2-40B4-BE49-F238E27FC236}">
                <a16:creationId xmlns:a16="http://schemas.microsoft.com/office/drawing/2014/main" id="{1DBCB2F5-0C68-418B-895F-77317DB82397}"/>
              </a:ext>
            </a:extLst>
          </p:cNvPr>
          <p:cNvSpPr>
            <a:spLocks noGrp="1"/>
          </p:cNvSpPr>
          <p:nvPr userDrawn="1">
            <p:ph type="body" sz="quarter" idx="16" hasCustomPrompt="1"/>
          </p:nvPr>
        </p:nvSpPr>
        <p:spPr>
          <a:xfrm>
            <a:off x="1377874" y="4010010"/>
            <a:ext cx="2116138" cy="315144"/>
          </a:xfrm>
        </p:spPr>
        <p:txBody>
          <a:bodyPr lIns="91440" tIns="45720" rIns="91440" bIns="45720"/>
          <a:lstStyle>
            <a:lvl1pPr marL="0" indent="0" algn="ctr">
              <a:buNone/>
              <a:defRPr sz="1600" b="1">
                <a:solidFill>
                  <a:schemeClr val="bg1"/>
                </a:solidFill>
                <a:latin typeface="+mn-lt"/>
                <a:ea typeface="+mn-ea"/>
                <a:cs typeface="+mn-cs"/>
              </a:defRPr>
            </a:lvl1pPr>
          </a:lstStyle>
          <a:p>
            <a:pPr lvl="0"/>
            <a:r>
              <a:rPr lang="en-US"/>
              <a:t>Title Description</a:t>
            </a:r>
            <a:endParaRPr lang="en-SG"/>
          </a:p>
        </p:txBody>
      </p:sp>
      <p:sp>
        <p:nvSpPr>
          <p:cNvPr id="13" name="Text Placeholder 5">
            <a:extLst>
              <a:ext uri="{FF2B5EF4-FFF2-40B4-BE49-F238E27FC236}">
                <a16:creationId xmlns:a16="http://schemas.microsoft.com/office/drawing/2014/main" id="{8C67684C-10CF-4527-8B2A-FEE03F5B43D8}"/>
              </a:ext>
            </a:extLst>
          </p:cNvPr>
          <p:cNvSpPr>
            <a:spLocks noGrp="1"/>
          </p:cNvSpPr>
          <p:nvPr userDrawn="1">
            <p:ph type="body" sz="quarter" idx="17" hasCustomPrompt="1"/>
          </p:nvPr>
        </p:nvSpPr>
        <p:spPr>
          <a:xfrm>
            <a:off x="5037932" y="1679764"/>
            <a:ext cx="2116138" cy="315144"/>
          </a:xfrm>
        </p:spPr>
        <p:txBody>
          <a:bodyPr lIns="91440" tIns="45720" rIns="91440" bIns="45720"/>
          <a:lstStyle>
            <a:lvl1pPr marL="0" indent="0" algn="ctr">
              <a:buNone/>
              <a:defRPr sz="1600" b="1">
                <a:solidFill>
                  <a:schemeClr val="bg1"/>
                </a:solidFill>
                <a:latin typeface="+mn-lt"/>
                <a:ea typeface="+mn-ea"/>
                <a:cs typeface="+mn-cs"/>
              </a:defRPr>
            </a:lvl1pPr>
          </a:lstStyle>
          <a:p>
            <a:pPr lvl="0"/>
            <a:r>
              <a:rPr lang="en-US"/>
              <a:t>Title Description</a:t>
            </a:r>
            <a:endParaRPr lang="en-SG"/>
          </a:p>
        </p:txBody>
      </p:sp>
      <p:sp>
        <p:nvSpPr>
          <p:cNvPr id="14" name="Text Placeholder 5">
            <a:extLst>
              <a:ext uri="{FF2B5EF4-FFF2-40B4-BE49-F238E27FC236}">
                <a16:creationId xmlns:a16="http://schemas.microsoft.com/office/drawing/2014/main" id="{1FE40DA7-F164-4787-B32D-3F3E66D0B8CF}"/>
              </a:ext>
            </a:extLst>
          </p:cNvPr>
          <p:cNvSpPr>
            <a:spLocks noGrp="1"/>
          </p:cNvSpPr>
          <p:nvPr userDrawn="1">
            <p:ph type="body" sz="quarter" idx="18" hasCustomPrompt="1"/>
          </p:nvPr>
        </p:nvSpPr>
        <p:spPr>
          <a:xfrm>
            <a:off x="8858572" y="1678760"/>
            <a:ext cx="2116138" cy="315144"/>
          </a:xfrm>
        </p:spPr>
        <p:txBody>
          <a:bodyPr lIns="91440" tIns="45720" rIns="91440" bIns="45720"/>
          <a:lstStyle>
            <a:lvl1pPr marL="0" indent="0" algn="ctr">
              <a:buNone/>
              <a:defRPr sz="1600" b="1">
                <a:solidFill>
                  <a:schemeClr val="bg1"/>
                </a:solidFill>
                <a:latin typeface="+mn-lt"/>
                <a:ea typeface="+mn-ea"/>
                <a:cs typeface="+mn-cs"/>
              </a:defRPr>
            </a:lvl1pPr>
          </a:lstStyle>
          <a:p>
            <a:pPr lvl="0"/>
            <a:r>
              <a:rPr lang="en-US"/>
              <a:t>Title Description</a:t>
            </a:r>
            <a:endParaRPr lang="en-SG"/>
          </a:p>
        </p:txBody>
      </p:sp>
      <p:sp>
        <p:nvSpPr>
          <p:cNvPr id="15" name="Text Placeholder 5">
            <a:extLst>
              <a:ext uri="{FF2B5EF4-FFF2-40B4-BE49-F238E27FC236}">
                <a16:creationId xmlns:a16="http://schemas.microsoft.com/office/drawing/2014/main" id="{6AEE76FF-A81D-47BA-B41F-DBAB92F3C74B}"/>
              </a:ext>
            </a:extLst>
          </p:cNvPr>
          <p:cNvSpPr>
            <a:spLocks noGrp="1"/>
          </p:cNvSpPr>
          <p:nvPr userDrawn="1">
            <p:ph type="body" sz="quarter" idx="19" hasCustomPrompt="1"/>
          </p:nvPr>
        </p:nvSpPr>
        <p:spPr>
          <a:xfrm>
            <a:off x="5033013" y="4010010"/>
            <a:ext cx="2116138" cy="315144"/>
          </a:xfrm>
        </p:spPr>
        <p:txBody>
          <a:bodyPr lIns="91440" tIns="45720" rIns="91440" bIns="45720"/>
          <a:lstStyle>
            <a:lvl1pPr marL="0" indent="0" algn="ctr">
              <a:buNone/>
              <a:defRPr sz="1600" b="1">
                <a:solidFill>
                  <a:schemeClr val="bg1"/>
                </a:solidFill>
                <a:latin typeface="+mn-lt"/>
                <a:ea typeface="+mn-ea"/>
                <a:cs typeface="+mn-cs"/>
              </a:defRPr>
            </a:lvl1pPr>
          </a:lstStyle>
          <a:p>
            <a:pPr lvl="0"/>
            <a:r>
              <a:rPr lang="en-US"/>
              <a:t>Title Description</a:t>
            </a:r>
            <a:endParaRPr lang="en-SG"/>
          </a:p>
        </p:txBody>
      </p:sp>
      <p:sp>
        <p:nvSpPr>
          <p:cNvPr id="16" name="Text Placeholder 5">
            <a:extLst>
              <a:ext uri="{FF2B5EF4-FFF2-40B4-BE49-F238E27FC236}">
                <a16:creationId xmlns:a16="http://schemas.microsoft.com/office/drawing/2014/main" id="{CD5FA5E6-3B7C-4E64-AF8F-580A066DD155}"/>
              </a:ext>
            </a:extLst>
          </p:cNvPr>
          <p:cNvSpPr>
            <a:spLocks noGrp="1"/>
          </p:cNvSpPr>
          <p:nvPr userDrawn="1">
            <p:ph type="body" sz="quarter" idx="20" hasCustomPrompt="1"/>
          </p:nvPr>
        </p:nvSpPr>
        <p:spPr>
          <a:xfrm>
            <a:off x="8858572" y="4010010"/>
            <a:ext cx="2116138" cy="315144"/>
          </a:xfrm>
        </p:spPr>
        <p:txBody>
          <a:bodyPr lIns="91440" tIns="45720" rIns="91440" bIns="45720"/>
          <a:lstStyle>
            <a:lvl1pPr marL="0" indent="0" algn="ctr">
              <a:buNone/>
              <a:defRPr sz="1600" b="1">
                <a:solidFill>
                  <a:schemeClr val="bg1"/>
                </a:solidFill>
                <a:latin typeface="+mn-lt"/>
                <a:ea typeface="+mn-ea"/>
                <a:cs typeface="+mn-cs"/>
              </a:defRPr>
            </a:lvl1pPr>
          </a:lstStyle>
          <a:p>
            <a:pPr lvl="0"/>
            <a:r>
              <a:rPr lang="en-US"/>
              <a:t>Title Description</a:t>
            </a:r>
            <a:endParaRPr lang="en-SG"/>
          </a:p>
        </p:txBody>
      </p:sp>
      <p:sp>
        <p:nvSpPr>
          <p:cNvPr id="17" name="Text Placeholder 5">
            <a:extLst>
              <a:ext uri="{FF2B5EF4-FFF2-40B4-BE49-F238E27FC236}">
                <a16:creationId xmlns:a16="http://schemas.microsoft.com/office/drawing/2014/main" id="{2DCF3D49-5204-46D0-A461-E9A72EF88CEB}"/>
              </a:ext>
            </a:extLst>
          </p:cNvPr>
          <p:cNvSpPr>
            <a:spLocks noGrp="1"/>
          </p:cNvSpPr>
          <p:nvPr userDrawn="1">
            <p:ph type="body" sz="quarter" idx="21" hasCustomPrompt="1"/>
          </p:nvPr>
        </p:nvSpPr>
        <p:spPr>
          <a:xfrm>
            <a:off x="737423" y="2083829"/>
            <a:ext cx="3342964" cy="1529685"/>
          </a:xfrm>
        </p:spPr>
        <p:txBody>
          <a:bodyPr lIns="91440" tIns="45720" rIns="91440" bIns="45720">
            <a:normAutofit/>
          </a:bodyPr>
          <a:lstStyle>
            <a:lvl1pPr marL="0" indent="0" algn="ctr">
              <a:buNone/>
              <a:defRPr sz="1400" b="0">
                <a:solidFill>
                  <a:schemeClr val="bg1"/>
                </a:solidFill>
                <a:latin typeface="+mn-lt"/>
                <a:ea typeface="+mn-ea"/>
                <a:cs typeface="+mn-cs"/>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sp>
        <p:nvSpPr>
          <p:cNvPr id="18" name="Text Placeholder 5">
            <a:extLst>
              <a:ext uri="{FF2B5EF4-FFF2-40B4-BE49-F238E27FC236}">
                <a16:creationId xmlns:a16="http://schemas.microsoft.com/office/drawing/2014/main" id="{5D01DECC-8C96-4DDC-B5F1-C24971BD65B9}"/>
              </a:ext>
            </a:extLst>
          </p:cNvPr>
          <p:cNvSpPr>
            <a:spLocks noGrp="1"/>
          </p:cNvSpPr>
          <p:nvPr userDrawn="1">
            <p:ph type="body" sz="quarter" idx="22" hasCustomPrompt="1"/>
          </p:nvPr>
        </p:nvSpPr>
        <p:spPr>
          <a:xfrm>
            <a:off x="4414682" y="2083829"/>
            <a:ext cx="3342964" cy="1529685"/>
          </a:xfrm>
        </p:spPr>
        <p:txBody>
          <a:bodyPr lIns="91440" tIns="45720" rIns="91440" bIns="45720">
            <a:normAutofit/>
          </a:bodyPr>
          <a:lstStyle>
            <a:lvl1pPr marL="0" indent="0" algn="ctr">
              <a:buNone/>
              <a:defRPr sz="1400" b="0">
                <a:solidFill>
                  <a:schemeClr val="bg1"/>
                </a:solidFill>
                <a:latin typeface="+mn-lt"/>
                <a:ea typeface="+mn-ea"/>
                <a:cs typeface="+mn-cs"/>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sp>
        <p:nvSpPr>
          <p:cNvPr id="19" name="Text Placeholder 5">
            <a:extLst>
              <a:ext uri="{FF2B5EF4-FFF2-40B4-BE49-F238E27FC236}">
                <a16:creationId xmlns:a16="http://schemas.microsoft.com/office/drawing/2014/main" id="{96C9CD5A-366C-4FCF-8B02-A78A6FAC430D}"/>
              </a:ext>
            </a:extLst>
          </p:cNvPr>
          <p:cNvSpPr>
            <a:spLocks noGrp="1"/>
          </p:cNvSpPr>
          <p:nvPr userDrawn="1">
            <p:ph type="body" sz="quarter" idx="23" hasCustomPrompt="1"/>
          </p:nvPr>
        </p:nvSpPr>
        <p:spPr>
          <a:xfrm>
            <a:off x="8082118" y="2081822"/>
            <a:ext cx="3342964" cy="1529685"/>
          </a:xfrm>
        </p:spPr>
        <p:txBody>
          <a:bodyPr lIns="91440" tIns="45720" rIns="91440" bIns="45720">
            <a:normAutofit/>
          </a:bodyPr>
          <a:lstStyle>
            <a:lvl1pPr marL="0" indent="0" algn="ctr">
              <a:buNone/>
              <a:defRPr sz="1400" b="0">
                <a:solidFill>
                  <a:schemeClr val="bg1"/>
                </a:solidFill>
                <a:latin typeface="+mn-lt"/>
                <a:ea typeface="+mn-ea"/>
                <a:cs typeface="+mn-cs"/>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sp>
        <p:nvSpPr>
          <p:cNvPr id="20" name="Text Placeholder 5">
            <a:extLst>
              <a:ext uri="{FF2B5EF4-FFF2-40B4-BE49-F238E27FC236}">
                <a16:creationId xmlns:a16="http://schemas.microsoft.com/office/drawing/2014/main" id="{59D51040-3B8A-4FEE-BF83-789B079E95CD}"/>
              </a:ext>
            </a:extLst>
          </p:cNvPr>
          <p:cNvSpPr>
            <a:spLocks noGrp="1"/>
          </p:cNvSpPr>
          <p:nvPr userDrawn="1">
            <p:ph type="body" sz="quarter" idx="24" hasCustomPrompt="1"/>
          </p:nvPr>
        </p:nvSpPr>
        <p:spPr>
          <a:xfrm>
            <a:off x="747259" y="4412068"/>
            <a:ext cx="3342964" cy="1529685"/>
          </a:xfrm>
        </p:spPr>
        <p:txBody>
          <a:bodyPr lIns="91440" tIns="45720" rIns="91440" bIns="45720">
            <a:normAutofit/>
          </a:bodyPr>
          <a:lstStyle>
            <a:lvl1pPr marL="0" indent="0" algn="ctr">
              <a:buNone/>
              <a:defRPr sz="1400" b="0">
                <a:solidFill>
                  <a:schemeClr val="bg1"/>
                </a:solidFill>
                <a:latin typeface="+mn-lt"/>
                <a:ea typeface="+mn-ea"/>
                <a:cs typeface="+mn-cs"/>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sp>
        <p:nvSpPr>
          <p:cNvPr id="21" name="Text Placeholder 5">
            <a:extLst>
              <a:ext uri="{FF2B5EF4-FFF2-40B4-BE49-F238E27FC236}">
                <a16:creationId xmlns:a16="http://schemas.microsoft.com/office/drawing/2014/main" id="{DC2DB3BA-11EF-46DA-962B-25ABA3BFB423}"/>
              </a:ext>
            </a:extLst>
          </p:cNvPr>
          <p:cNvSpPr>
            <a:spLocks noGrp="1"/>
          </p:cNvSpPr>
          <p:nvPr userDrawn="1">
            <p:ph type="body" sz="quarter" idx="25" hasCustomPrompt="1"/>
          </p:nvPr>
        </p:nvSpPr>
        <p:spPr>
          <a:xfrm>
            <a:off x="4424518" y="4412068"/>
            <a:ext cx="3342964" cy="1529685"/>
          </a:xfrm>
        </p:spPr>
        <p:txBody>
          <a:bodyPr lIns="91440" tIns="45720" rIns="91440" bIns="45720">
            <a:normAutofit/>
          </a:bodyPr>
          <a:lstStyle>
            <a:lvl1pPr marL="0" indent="0" algn="ctr">
              <a:buNone/>
              <a:defRPr sz="1400" b="0">
                <a:solidFill>
                  <a:schemeClr val="bg1"/>
                </a:solidFill>
                <a:latin typeface="+mn-lt"/>
                <a:ea typeface="+mn-ea"/>
                <a:cs typeface="+mn-cs"/>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sp>
        <p:nvSpPr>
          <p:cNvPr id="22" name="Text Placeholder 5">
            <a:extLst>
              <a:ext uri="{FF2B5EF4-FFF2-40B4-BE49-F238E27FC236}">
                <a16:creationId xmlns:a16="http://schemas.microsoft.com/office/drawing/2014/main" id="{D7F1C11E-8EE9-4EB7-9F25-1308DD767399}"/>
              </a:ext>
            </a:extLst>
          </p:cNvPr>
          <p:cNvSpPr>
            <a:spLocks noGrp="1"/>
          </p:cNvSpPr>
          <p:nvPr userDrawn="1">
            <p:ph type="body" sz="quarter" idx="26" hasCustomPrompt="1"/>
          </p:nvPr>
        </p:nvSpPr>
        <p:spPr>
          <a:xfrm>
            <a:off x="8091954" y="4410061"/>
            <a:ext cx="3342964" cy="1529685"/>
          </a:xfrm>
        </p:spPr>
        <p:txBody>
          <a:bodyPr lIns="91440" tIns="45720" rIns="91440" bIns="45720">
            <a:normAutofit/>
          </a:bodyPr>
          <a:lstStyle>
            <a:lvl1pPr marL="0" indent="0" algn="ctr">
              <a:buNone/>
              <a:defRPr sz="1400" b="0">
                <a:solidFill>
                  <a:schemeClr val="bg1"/>
                </a:solidFill>
                <a:latin typeface="+mn-lt"/>
                <a:ea typeface="+mn-ea"/>
                <a:cs typeface="+mn-cs"/>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sp>
        <p:nvSpPr>
          <p:cNvPr id="2" name="Title 1"/>
          <p:cNvSpPr>
            <a:spLocks noGrp="1"/>
          </p:cNvSpPr>
          <p:nvPr userDrawn="1">
            <p:ph type="title" hasCustomPrompt="1"/>
          </p:nvPr>
        </p:nvSpPr>
        <p:spPr>
          <a:xfrm>
            <a:off x="630238" y="365125"/>
            <a:ext cx="10933111" cy="721291"/>
          </a:xfrm>
        </p:spPr>
        <p:txBody>
          <a:bodyPr vert="horz" lIns="91440" tIns="45720" rIns="91440" bIns="45720" anchor="ctr">
            <a:noAutofit/>
          </a:bodyPr>
          <a:lstStyle>
            <a:lvl1pPr>
              <a:defRPr sz="3200" baseline="0">
                <a:latin typeface="+mj-lt"/>
                <a:ea typeface="+mj-ea"/>
                <a:cs typeface="+mj-cs"/>
              </a:defRPr>
            </a:lvl1pPr>
          </a:lstStyle>
          <a:p>
            <a:r>
              <a:rPr lang="en-US"/>
              <a:t>Header goes here</a:t>
            </a:r>
            <a:endParaRPr lang="en-SG"/>
          </a:p>
        </p:txBody>
      </p:sp>
      <p:sp>
        <p:nvSpPr>
          <p:cNvPr id="26" name="TextBox 25">
            <a:extLst>
              <a:ext uri="{FF2B5EF4-FFF2-40B4-BE49-F238E27FC236}">
                <a16:creationId xmlns:a16="http://schemas.microsoft.com/office/drawing/2014/main" id="{2AC2E11D-6B51-4289-A192-75DBDBA1BDD5}"/>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8483532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rocess Slide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542DD39-2CFF-4648-A3FE-BC227A0B5BCF}"/>
              </a:ext>
            </a:extLst>
          </p:cNvPr>
          <p:cNvGraphicFramePr>
            <a:graphicFrameLocks noChangeAspect="1"/>
          </p:cNvGraphicFramePr>
          <p:nvPr userDrawn="1">
            <p:custDataLst>
              <p:tags r:id="rId1"/>
            </p:custDataLst>
            <p:extLst>
              <p:ext uri="{D42A27DB-BD31-4B8C-83A1-F6EECF244321}">
                <p14:modId xmlns:p14="http://schemas.microsoft.com/office/powerpoint/2010/main" val="8667099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D542DD39-2CFF-4648-A3FE-BC227A0B5B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B95C4947-D06F-4A09-8D6A-C0390325A2CB}"/>
              </a:ext>
            </a:extLst>
          </p:cNvPr>
          <p:cNvSpPr/>
          <p:nvPr userDrawn="1"/>
        </p:nvSpPr>
        <p:spPr>
          <a:xfrm>
            <a:off x="630238" y="2440065"/>
            <a:ext cx="2493629" cy="331347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n-lt"/>
              <a:ea typeface="+mn-ea"/>
              <a:cs typeface="+mn-cs"/>
            </a:endParaRPr>
          </a:p>
        </p:txBody>
      </p:sp>
      <p:sp>
        <p:nvSpPr>
          <p:cNvPr id="8" name="Rectangle 7">
            <a:extLst>
              <a:ext uri="{FF2B5EF4-FFF2-40B4-BE49-F238E27FC236}">
                <a16:creationId xmlns:a16="http://schemas.microsoft.com/office/drawing/2014/main" id="{8AE45360-3B88-47C5-BBDB-2D5E13F8D6CC}"/>
              </a:ext>
            </a:extLst>
          </p:cNvPr>
          <p:cNvSpPr/>
          <p:nvPr userDrawn="1"/>
        </p:nvSpPr>
        <p:spPr>
          <a:xfrm>
            <a:off x="3425563" y="2440065"/>
            <a:ext cx="2493629" cy="331347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n-lt"/>
              <a:ea typeface="+mn-ea"/>
              <a:cs typeface="+mn-cs"/>
            </a:endParaRPr>
          </a:p>
        </p:txBody>
      </p:sp>
      <p:sp>
        <p:nvSpPr>
          <p:cNvPr id="11" name="Rectangle 10">
            <a:extLst>
              <a:ext uri="{FF2B5EF4-FFF2-40B4-BE49-F238E27FC236}">
                <a16:creationId xmlns:a16="http://schemas.microsoft.com/office/drawing/2014/main" id="{D6D8DB14-881B-4FB6-8315-936BC1457697}"/>
              </a:ext>
            </a:extLst>
          </p:cNvPr>
          <p:cNvSpPr/>
          <p:nvPr userDrawn="1"/>
        </p:nvSpPr>
        <p:spPr>
          <a:xfrm>
            <a:off x="6273228" y="2440065"/>
            <a:ext cx="2493629" cy="331347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n-lt"/>
              <a:ea typeface="+mn-ea"/>
              <a:cs typeface="+mn-cs"/>
            </a:endParaRPr>
          </a:p>
        </p:txBody>
      </p:sp>
      <p:sp>
        <p:nvSpPr>
          <p:cNvPr id="14" name="Rectangle 13">
            <a:extLst>
              <a:ext uri="{FF2B5EF4-FFF2-40B4-BE49-F238E27FC236}">
                <a16:creationId xmlns:a16="http://schemas.microsoft.com/office/drawing/2014/main" id="{981B33C4-D000-4219-837D-FE5B6C0FC5EA}"/>
              </a:ext>
            </a:extLst>
          </p:cNvPr>
          <p:cNvSpPr/>
          <p:nvPr userDrawn="1"/>
        </p:nvSpPr>
        <p:spPr>
          <a:xfrm>
            <a:off x="9069720" y="2440065"/>
            <a:ext cx="2493629" cy="331347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n-lt"/>
              <a:ea typeface="+mn-ea"/>
              <a:cs typeface="+mn-cs"/>
            </a:endParaRPr>
          </a:p>
        </p:txBody>
      </p:sp>
      <p:sp>
        <p:nvSpPr>
          <p:cNvPr id="17" name="Oval 16">
            <a:extLst>
              <a:ext uri="{FF2B5EF4-FFF2-40B4-BE49-F238E27FC236}">
                <a16:creationId xmlns:a16="http://schemas.microsoft.com/office/drawing/2014/main" id="{F5D50D5F-5742-41F9-A970-A99E4D7ABE94}"/>
              </a:ext>
            </a:extLst>
          </p:cNvPr>
          <p:cNvSpPr/>
          <p:nvPr userDrawn="1"/>
        </p:nvSpPr>
        <p:spPr>
          <a:xfrm>
            <a:off x="1639047" y="2213700"/>
            <a:ext cx="407951" cy="43261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n-lt"/>
                <a:ea typeface="+mn-ea"/>
                <a:cs typeface="+mn-cs"/>
              </a:rPr>
              <a:t>1</a:t>
            </a:r>
            <a:endParaRPr lang="en-SG" b="1">
              <a:latin typeface="+mn-lt"/>
              <a:ea typeface="+mn-ea"/>
              <a:cs typeface="+mn-cs"/>
            </a:endParaRPr>
          </a:p>
        </p:txBody>
      </p:sp>
      <p:sp>
        <p:nvSpPr>
          <p:cNvPr id="18" name="Oval 17">
            <a:extLst>
              <a:ext uri="{FF2B5EF4-FFF2-40B4-BE49-F238E27FC236}">
                <a16:creationId xmlns:a16="http://schemas.microsoft.com/office/drawing/2014/main" id="{1F8C27BA-AD8D-4452-A0F3-04D6DFC226FE}"/>
              </a:ext>
            </a:extLst>
          </p:cNvPr>
          <p:cNvSpPr/>
          <p:nvPr userDrawn="1"/>
        </p:nvSpPr>
        <p:spPr>
          <a:xfrm>
            <a:off x="4468401" y="2213148"/>
            <a:ext cx="407951" cy="43261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n-lt"/>
                <a:ea typeface="+mn-ea"/>
                <a:cs typeface="+mn-cs"/>
              </a:rPr>
              <a:t>2</a:t>
            </a:r>
            <a:endParaRPr lang="en-SG" b="1">
              <a:latin typeface="+mn-lt"/>
              <a:ea typeface="+mn-ea"/>
              <a:cs typeface="+mn-cs"/>
            </a:endParaRPr>
          </a:p>
        </p:txBody>
      </p:sp>
      <p:sp>
        <p:nvSpPr>
          <p:cNvPr id="19" name="Oval 18">
            <a:extLst>
              <a:ext uri="{FF2B5EF4-FFF2-40B4-BE49-F238E27FC236}">
                <a16:creationId xmlns:a16="http://schemas.microsoft.com/office/drawing/2014/main" id="{D22DBB02-B0B3-4F84-83AF-86B18AFB0C9B}"/>
              </a:ext>
            </a:extLst>
          </p:cNvPr>
          <p:cNvSpPr/>
          <p:nvPr userDrawn="1"/>
        </p:nvSpPr>
        <p:spPr>
          <a:xfrm>
            <a:off x="7282036" y="2213148"/>
            <a:ext cx="407951" cy="43261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n-lt"/>
                <a:ea typeface="+mn-ea"/>
                <a:cs typeface="+mn-cs"/>
              </a:rPr>
              <a:t>3</a:t>
            </a:r>
            <a:endParaRPr lang="en-SG" b="1">
              <a:latin typeface="+mn-lt"/>
              <a:ea typeface="+mn-ea"/>
              <a:cs typeface="+mn-cs"/>
            </a:endParaRPr>
          </a:p>
        </p:txBody>
      </p:sp>
      <p:sp>
        <p:nvSpPr>
          <p:cNvPr id="20" name="Oval 19">
            <a:extLst>
              <a:ext uri="{FF2B5EF4-FFF2-40B4-BE49-F238E27FC236}">
                <a16:creationId xmlns:a16="http://schemas.microsoft.com/office/drawing/2014/main" id="{605DA862-2E66-4449-9A48-7680273F4342}"/>
              </a:ext>
            </a:extLst>
          </p:cNvPr>
          <p:cNvSpPr/>
          <p:nvPr userDrawn="1"/>
        </p:nvSpPr>
        <p:spPr>
          <a:xfrm>
            <a:off x="10111391" y="2213148"/>
            <a:ext cx="407951" cy="43261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n-lt"/>
                <a:ea typeface="+mn-ea"/>
                <a:cs typeface="+mn-cs"/>
              </a:rPr>
              <a:t>4</a:t>
            </a:r>
            <a:endParaRPr lang="en-SG" b="1">
              <a:latin typeface="+mn-lt"/>
              <a:ea typeface="+mn-ea"/>
              <a:cs typeface="+mn-cs"/>
            </a:endParaRPr>
          </a:p>
        </p:txBody>
      </p:sp>
      <p:cxnSp>
        <p:nvCxnSpPr>
          <p:cNvPr id="21" name="Connector: Curved 3">
            <a:extLst>
              <a:ext uri="{FF2B5EF4-FFF2-40B4-BE49-F238E27FC236}">
                <a16:creationId xmlns:a16="http://schemas.microsoft.com/office/drawing/2014/main" id="{770954F7-92AA-4E89-8555-9A9236EB77A0}"/>
              </a:ext>
            </a:extLst>
          </p:cNvPr>
          <p:cNvCxnSpPr>
            <a:stCxn id="17" idx="0"/>
            <a:endCxn id="18" idx="0"/>
          </p:cNvCxnSpPr>
          <p:nvPr userDrawn="1"/>
        </p:nvCxnSpPr>
        <p:spPr>
          <a:xfrm rot="5400000" flipH="1" flipV="1">
            <a:off x="3257423" y="798747"/>
            <a:ext cx="552" cy="2829354"/>
          </a:xfrm>
          <a:prstGeom prst="curvedConnector3">
            <a:avLst>
              <a:gd name="adj1" fmla="val 82480797"/>
            </a:avLst>
          </a:prstGeom>
          <a:ln>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22" name="Connector: Curved 58">
            <a:extLst>
              <a:ext uri="{FF2B5EF4-FFF2-40B4-BE49-F238E27FC236}">
                <a16:creationId xmlns:a16="http://schemas.microsoft.com/office/drawing/2014/main" id="{D160DEAE-B132-41A4-BDCB-49C8EC18750C}"/>
              </a:ext>
            </a:extLst>
          </p:cNvPr>
          <p:cNvCxnSpPr>
            <a:cxnSpLocks/>
          </p:cNvCxnSpPr>
          <p:nvPr userDrawn="1"/>
        </p:nvCxnSpPr>
        <p:spPr>
          <a:xfrm rot="5400000" flipH="1" flipV="1">
            <a:off x="8900413" y="817425"/>
            <a:ext cx="552" cy="2829354"/>
          </a:xfrm>
          <a:prstGeom prst="curvedConnector3">
            <a:avLst>
              <a:gd name="adj1" fmla="val 82480797"/>
            </a:avLst>
          </a:prstGeom>
          <a:ln>
            <a:solidFill>
              <a:schemeClr val="accent6"/>
            </a:solidFill>
            <a:prstDash val="lgDash"/>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5" name="Text Placeholder 5">
            <a:extLst>
              <a:ext uri="{FF2B5EF4-FFF2-40B4-BE49-F238E27FC236}">
                <a16:creationId xmlns:a16="http://schemas.microsoft.com/office/drawing/2014/main" id="{E213B706-B2A1-41E3-85BC-1BCB9C40BD7F}"/>
              </a:ext>
            </a:extLst>
          </p:cNvPr>
          <p:cNvSpPr>
            <a:spLocks noGrp="1"/>
          </p:cNvSpPr>
          <p:nvPr>
            <p:ph type="body" sz="quarter" idx="15" hasCustomPrompt="1"/>
          </p:nvPr>
        </p:nvSpPr>
        <p:spPr>
          <a:xfrm>
            <a:off x="704561" y="2852571"/>
            <a:ext cx="2116138" cy="315144"/>
          </a:xfrm>
        </p:spPr>
        <p:txBody>
          <a:bodyPr lIns="91440" tIns="45720" rIns="91440" bIns="45720"/>
          <a:lstStyle>
            <a:lvl1pPr marL="0" indent="0" algn="ctr">
              <a:buNone/>
              <a:defRPr sz="1600" b="1">
                <a:solidFill>
                  <a:schemeClr val="accent6"/>
                </a:solidFill>
                <a:latin typeface="+mn-lt"/>
                <a:ea typeface="+mn-ea"/>
                <a:cs typeface="+mn-cs"/>
              </a:defRPr>
            </a:lvl1pPr>
          </a:lstStyle>
          <a:p>
            <a:pPr lvl="0"/>
            <a:r>
              <a:rPr lang="en-US"/>
              <a:t>Title Description</a:t>
            </a:r>
            <a:endParaRPr lang="en-SG"/>
          </a:p>
        </p:txBody>
      </p:sp>
      <p:sp>
        <p:nvSpPr>
          <p:cNvPr id="7" name="Text Placeholder 5">
            <a:extLst>
              <a:ext uri="{FF2B5EF4-FFF2-40B4-BE49-F238E27FC236}">
                <a16:creationId xmlns:a16="http://schemas.microsoft.com/office/drawing/2014/main" id="{2DCF3D49-5204-46D0-A461-E9A72EF88CEB}"/>
              </a:ext>
            </a:extLst>
          </p:cNvPr>
          <p:cNvSpPr>
            <a:spLocks noGrp="1"/>
          </p:cNvSpPr>
          <p:nvPr>
            <p:ph type="body" sz="quarter" idx="21" hasCustomPrompt="1"/>
          </p:nvPr>
        </p:nvSpPr>
        <p:spPr>
          <a:xfrm>
            <a:off x="739468" y="3364793"/>
            <a:ext cx="2046325" cy="2093776"/>
          </a:xfrm>
        </p:spPr>
        <p:txBody>
          <a:bodyPr lIns="91440" tIns="45720" rIns="91440" bIns="45720">
            <a:normAutofit/>
          </a:bodyPr>
          <a:lstStyle>
            <a:lvl1pPr marL="0" indent="0" algn="ctr">
              <a:buNone/>
              <a:defRPr sz="1200" b="0">
                <a:solidFill>
                  <a:schemeClr val="accent6"/>
                </a:solidFill>
                <a:latin typeface="+mn-lt"/>
                <a:ea typeface="+mn-ea"/>
                <a:cs typeface="+mn-cs"/>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sp>
        <p:nvSpPr>
          <p:cNvPr id="9" name="Text Placeholder 5">
            <a:extLst>
              <a:ext uri="{FF2B5EF4-FFF2-40B4-BE49-F238E27FC236}">
                <a16:creationId xmlns:a16="http://schemas.microsoft.com/office/drawing/2014/main" id="{7446DB15-91EA-4DFA-8C01-EE813A62ED4B}"/>
              </a:ext>
            </a:extLst>
          </p:cNvPr>
          <p:cNvSpPr>
            <a:spLocks noGrp="1"/>
          </p:cNvSpPr>
          <p:nvPr>
            <p:ph type="body" sz="quarter" idx="22" hasCustomPrompt="1"/>
          </p:nvPr>
        </p:nvSpPr>
        <p:spPr>
          <a:xfrm>
            <a:off x="3571924" y="2852571"/>
            <a:ext cx="2116138" cy="315144"/>
          </a:xfrm>
        </p:spPr>
        <p:txBody>
          <a:bodyPr lIns="91440" tIns="45720" rIns="91440" bIns="45720"/>
          <a:lstStyle>
            <a:lvl1pPr marL="0" indent="0" algn="ctr">
              <a:buNone/>
              <a:defRPr sz="1600" b="1">
                <a:solidFill>
                  <a:schemeClr val="accent6"/>
                </a:solidFill>
                <a:latin typeface="+mn-lt"/>
                <a:ea typeface="+mn-ea"/>
                <a:cs typeface="+mn-cs"/>
              </a:defRPr>
            </a:lvl1pPr>
          </a:lstStyle>
          <a:p>
            <a:pPr lvl="0"/>
            <a:r>
              <a:rPr lang="en-US"/>
              <a:t>Title Description</a:t>
            </a:r>
            <a:endParaRPr lang="en-SG"/>
          </a:p>
        </p:txBody>
      </p:sp>
      <p:sp>
        <p:nvSpPr>
          <p:cNvPr id="10" name="Text Placeholder 5">
            <a:extLst>
              <a:ext uri="{FF2B5EF4-FFF2-40B4-BE49-F238E27FC236}">
                <a16:creationId xmlns:a16="http://schemas.microsoft.com/office/drawing/2014/main" id="{B1A57751-30FB-42D1-95CD-DF842F79F36D}"/>
              </a:ext>
            </a:extLst>
          </p:cNvPr>
          <p:cNvSpPr>
            <a:spLocks noGrp="1"/>
          </p:cNvSpPr>
          <p:nvPr>
            <p:ph type="body" sz="quarter" idx="23" hasCustomPrompt="1"/>
          </p:nvPr>
        </p:nvSpPr>
        <p:spPr>
          <a:xfrm>
            <a:off x="3606830" y="3364793"/>
            <a:ext cx="2046325" cy="2093776"/>
          </a:xfrm>
        </p:spPr>
        <p:txBody>
          <a:bodyPr lIns="91440" tIns="45720" rIns="91440" bIns="45720">
            <a:normAutofit/>
          </a:bodyPr>
          <a:lstStyle>
            <a:lvl1pPr marL="0" indent="0" algn="ctr">
              <a:buNone/>
              <a:defRPr sz="1200" b="0">
                <a:solidFill>
                  <a:schemeClr val="accent6"/>
                </a:solidFill>
                <a:latin typeface="+mn-lt"/>
                <a:ea typeface="+mn-ea"/>
                <a:cs typeface="+mn-cs"/>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sp>
        <p:nvSpPr>
          <p:cNvPr id="12" name="Text Placeholder 5">
            <a:extLst>
              <a:ext uri="{FF2B5EF4-FFF2-40B4-BE49-F238E27FC236}">
                <a16:creationId xmlns:a16="http://schemas.microsoft.com/office/drawing/2014/main" id="{DA95A3A9-42ED-4A19-9AC7-10BF85C82D3B}"/>
              </a:ext>
            </a:extLst>
          </p:cNvPr>
          <p:cNvSpPr>
            <a:spLocks noGrp="1"/>
          </p:cNvSpPr>
          <p:nvPr>
            <p:ph type="body" sz="quarter" idx="24" hasCustomPrompt="1"/>
          </p:nvPr>
        </p:nvSpPr>
        <p:spPr>
          <a:xfrm>
            <a:off x="6492975" y="2852571"/>
            <a:ext cx="2116138" cy="315144"/>
          </a:xfrm>
        </p:spPr>
        <p:txBody>
          <a:bodyPr lIns="91440" tIns="45720" rIns="91440" bIns="45720"/>
          <a:lstStyle>
            <a:lvl1pPr marL="0" indent="0" algn="ctr">
              <a:buNone/>
              <a:defRPr sz="1600" b="1">
                <a:solidFill>
                  <a:schemeClr val="accent6"/>
                </a:solidFill>
                <a:latin typeface="+mn-lt"/>
                <a:ea typeface="+mn-ea"/>
                <a:cs typeface="+mn-cs"/>
              </a:defRPr>
            </a:lvl1pPr>
          </a:lstStyle>
          <a:p>
            <a:pPr lvl="0"/>
            <a:r>
              <a:rPr lang="en-US"/>
              <a:t>Title Description</a:t>
            </a:r>
            <a:endParaRPr lang="en-SG"/>
          </a:p>
        </p:txBody>
      </p:sp>
      <p:sp>
        <p:nvSpPr>
          <p:cNvPr id="13" name="Text Placeholder 5">
            <a:extLst>
              <a:ext uri="{FF2B5EF4-FFF2-40B4-BE49-F238E27FC236}">
                <a16:creationId xmlns:a16="http://schemas.microsoft.com/office/drawing/2014/main" id="{8A7C9DF2-FA67-47C6-B374-E0A4E628438A}"/>
              </a:ext>
            </a:extLst>
          </p:cNvPr>
          <p:cNvSpPr>
            <a:spLocks noGrp="1"/>
          </p:cNvSpPr>
          <p:nvPr>
            <p:ph type="body" sz="quarter" idx="25" hasCustomPrompt="1"/>
          </p:nvPr>
        </p:nvSpPr>
        <p:spPr>
          <a:xfrm>
            <a:off x="6527881" y="3364793"/>
            <a:ext cx="2046325" cy="2084394"/>
          </a:xfrm>
        </p:spPr>
        <p:txBody>
          <a:bodyPr lIns="91440" tIns="45720" rIns="91440" bIns="45720">
            <a:normAutofit/>
          </a:bodyPr>
          <a:lstStyle>
            <a:lvl1pPr marL="0" indent="0" algn="ctr">
              <a:buNone/>
              <a:defRPr sz="1200" b="0">
                <a:solidFill>
                  <a:schemeClr val="accent6"/>
                </a:solidFill>
                <a:latin typeface="+mn-lt"/>
                <a:ea typeface="+mn-ea"/>
                <a:cs typeface="+mn-cs"/>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sp>
        <p:nvSpPr>
          <p:cNvPr id="15" name="Text Placeholder 5">
            <a:extLst>
              <a:ext uri="{FF2B5EF4-FFF2-40B4-BE49-F238E27FC236}">
                <a16:creationId xmlns:a16="http://schemas.microsoft.com/office/drawing/2014/main" id="{508D1173-C999-4EB7-B1B4-3229F2647BEE}"/>
              </a:ext>
            </a:extLst>
          </p:cNvPr>
          <p:cNvSpPr>
            <a:spLocks noGrp="1"/>
          </p:cNvSpPr>
          <p:nvPr>
            <p:ph type="body" sz="quarter" idx="26" hasCustomPrompt="1"/>
          </p:nvPr>
        </p:nvSpPr>
        <p:spPr>
          <a:xfrm>
            <a:off x="9361532" y="2861953"/>
            <a:ext cx="2116138" cy="315144"/>
          </a:xfrm>
        </p:spPr>
        <p:txBody>
          <a:bodyPr lIns="91440" tIns="45720" rIns="91440" bIns="45720"/>
          <a:lstStyle>
            <a:lvl1pPr marL="0" indent="0" algn="ctr">
              <a:buNone/>
              <a:defRPr sz="1600" b="1">
                <a:solidFill>
                  <a:schemeClr val="accent6"/>
                </a:solidFill>
                <a:latin typeface="+mn-lt"/>
                <a:ea typeface="+mn-ea"/>
                <a:cs typeface="+mn-cs"/>
              </a:defRPr>
            </a:lvl1pPr>
          </a:lstStyle>
          <a:p>
            <a:pPr lvl="0"/>
            <a:r>
              <a:rPr lang="en-US"/>
              <a:t>Title Description</a:t>
            </a:r>
            <a:endParaRPr lang="en-SG"/>
          </a:p>
        </p:txBody>
      </p:sp>
      <p:sp>
        <p:nvSpPr>
          <p:cNvPr id="16" name="Text Placeholder 5">
            <a:extLst>
              <a:ext uri="{FF2B5EF4-FFF2-40B4-BE49-F238E27FC236}">
                <a16:creationId xmlns:a16="http://schemas.microsoft.com/office/drawing/2014/main" id="{A5F16492-8007-4D37-98E0-0B1794AB35EB}"/>
              </a:ext>
            </a:extLst>
          </p:cNvPr>
          <p:cNvSpPr>
            <a:spLocks noGrp="1"/>
          </p:cNvSpPr>
          <p:nvPr>
            <p:ph type="body" sz="quarter" idx="27" hasCustomPrompt="1"/>
          </p:nvPr>
        </p:nvSpPr>
        <p:spPr>
          <a:xfrm>
            <a:off x="9396440" y="3374175"/>
            <a:ext cx="2046325" cy="2084394"/>
          </a:xfrm>
        </p:spPr>
        <p:txBody>
          <a:bodyPr lIns="91440" tIns="45720" rIns="91440" bIns="45720">
            <a:normAutofit/>
          </a:bodyPr>
          <a:lstStyle>
            <a:lvl1pPr marL="0" indent="0" algn="ctr">
              <a:buNone/>
              <a:defRPr sz="1200" b="0">
                <a:solidFill>
                  <a:schemeClr val="accent6"/>
                </a:solidFill>
                <a:latin typeface="+mn-lt"/>
                <a:ea typeface="+mn-ea"/>
                <a:cs typeface="+mn-cs"/>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cxnSp>
        <p:nvCxnSpPr>
          <p:cNvPr id="23" name="Connector: Curved 59">
            <a:extLst>
              <a:ext uri="{FF2B5EF4-FFF2-40B4-BE49-F238E27FC236}">
                <a16:creationId xmlns:a16="http://schemas.microsoft.com/office/drawing/2014/main" id="{2080B164-8577-4579-A5F8-F2AC26F30496}"/>
              </a:ext>
            </a:extLst>
          </p:cNvPr>
          <p:cNvCxnSpPr>
            <a:cxnSpLocks/>
            <a:stCxn id="8" idx="2"/>
            <a:endCxn id="11" idx="2"/>
          </p:cNvCxnSpPr>
          <p:nvPr userDrawn="1"/>
        </p:nvCxnSpPr>
        <p:spPr>
          <a:xfrm rot="16200000" flipH="1">
            <a:off x="6096210" y="4329704"/>
            <a:ext cx="12700" cy="2847665"/>
          </a:xfrm>
          <a:prstGeom prst="curvedConnector3">
            <a:avLst>
              <a:gd name="adj1" fmla="val 1800000"/>
            </a:avLst>
          </a:prstGeom>
          <a:ln>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4" name="Title 1"/>
          <p:cNvSpPr>
            <a:spLocks noGrp="1"/>
          </p:cNvSpPr>
          <p:nvPr userDrawn="1">
            <p:ph type="title" hasCustomPrompt="1"/>
          </p:nvPr>
        </p:nvSpPr>
        <p:spPr>
          <a:xfrm>
            <a:off x="630238" y="365125"/>
            <a:ext cx="10933111" cy="721291"/>
          </a:xfrm>
        </p:spPr>
        <p:txBody>
          <a:bodyPr vert="horz" lIns="91440" tIns="45720" rIns="91440" bIns="45720" anchor="ctr">
            <a:noAutofit/>
          </a:bodyPr>
          <a:lstStyle>
            <a:lvl1pPr>
              <a:defRPr sz="3200" baseline="0">
                <a:latin typeface="+mj-lt"/>
                <a:ea typeface="+mj-ea"/>
                <a:cs typeface="+mj-cs"/>
              </a:defRPr>
            </a:lvl1pPr>
          </a:lstStyle>
          <a:p>
            <a:r>
              <a:rPr lang="en-US"/>
              <a:t>Header goes here</a:t>
            </a:r>
            <a:endParaRPr lang="en-SG"/>
          </a:p>
        </p:txBody>
      </p:sp>
      <p:sp>
        <p:nvSpPr>
          <p:cNvPr id="25" name="TextBox 24">
            <a:extLst>
              <a:ext uri="{FF2B5EF4-FFF2-40B4-BE49-F238E27FC236}">
                <a16:creationId xmlns:a16="http://schemas.microsoft.com/office/drawing/2014/main" id="{109622A9-9E25-4B3B-8616-27A26B702113}"/>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40005838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rocess Slide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3B4CA43-CD9B-4B01-B9BC-E6DC74577D2B}"/>
              </a:ext>
            </a:extLst>
          </p:cNvPr>
          <p:cNvGraphicFramePr>
            <a:graphicFrameLocks noChangeAspect="1"/>
          </p:cNvGraphicFramePr>
          <p:nvPr userDrawn="1">
            <p:custDataLst>
              <p:tags r:id="rId1"/>
            </p:custDataLst>
            <p:extLst>
              <p:ext uri="{D42A27DB-BD31-4B8C-83A1-F6EECF244321}">
                <p14:modId xmlns:p14="http://schemas.microsoft.com/office/powerpoint/2010/main" val="3821507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53B4CA43-CD9B-4B01-B9BC-E6DC74577D2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Picture 5"/>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24" name="Rectangle 23">
            <a:extLst>
              <a:ext uri="{FF2B5EF4-FFF2-40B4-BE49-F238E27FC236}">
                <a16:creationId xmlns:a16="http://schemas.microsoft.com/office/drawing/2014/main" id="{F383B36A-5CAA-41ED-8F05-19093A39281B}"/>
              </a:ext>
            </a:extLst>
          </p:cNvPr>
          <p:cNvSpPr/>
          <p:nvPr userDrawn="1"/>
        </p:nvSpPr>
        <p:spPr>
          <a:xfrm>
            <a:off x="1511398" y="1681847"/>
            <a:ext cx="4308278" cy="19514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n-lt"/>
              <a:ea typeface="+mn-ea"/>
              <a:cs typeface="+mn-cs"/>
            </a:endParaRPr>
          </a:p>
        </p:txBody>
      </p:sp>
      <p:sp>
        <p:nvSpPr>
          <p:cNvPr id="25" name="Text Placeholder 5">
            <a:extLst>
              <a:ext uri="{FF2B5EF4-FFF2-40B4-BE49-F238E27FC236}">
                <a16:creationId xmlns:a16="http://schemas.microsoft.com/office/drawing/2014/main" id="{1495ED0B-268D-48DD-A578-9903A1B1F114}"/>
              </a:ext>
            </a:extLst>
          </p:cNvPr>
          <p:cNvSpPr>
            <a:spLocks noGrp="1"/>
          </p:cNvSpPr>
          <p:nvPr>
            <p:ph type="body" sz="quarter" idx="15" hasCustomPrompt="1"/>
          </p:nvPr>
        </p:nvSpPr>
        <p:spPr>
          <a:xfrm>
            <a:off x="2607468" y="1915855"/>
            <a:ext cx="2116138" cy="315144"/>
          </a:xfrm>
        </p:spPr>
        <p:txBody>
          <a:bodyPr lIns="91440" tIns="45720" rIns="91440" bIns="45720"/>
          <a:lstStyle>
            <a:lvl1pPr marL="0" indent="0" algn="ctr">
              <a:buNone/>
              <a:defRPr b="1">
                <a:solidFill>
                  <a:schemeClr val="bg1"/>
                </a:solidFill>
                <a:latin typeface="+mn-lt"/>
                <a:ea typeface="+mn-ea"/>
                <a:cs typeface="+mn-cs"/>
              </a:defRPr>
            </a:lvl1pPr>
          </a:lstStyle>
          <a:p>
            <a:pPr lvl="0"/>
            <a:r>
              <a:rPr lang="en-US"/>
              <a:t>Title Description</a:t>
            </a:r>
            <a:endParaRPr lang="en-SG"/>
          </a:p>
        </p:txBody>
      </p:sp>
      <p:sp>
        <p:nvSpPr>
          <p:cNvPr id="26" name="Text Placeholder 5">
            <a:extLst>
              <a:ext uri="{FF2B5EF4-FFF2-40B4-BE49-F238E27FC236}">
                <a16:creationId xmlns:a16="http://schemas.microsoft.com/office/drawing/2014/main" id="{21B77807-2B37-4978-AE5B-468F8D32D608}"/>
              </a:ext>
            </a:extLst>
          </p:cNvPr>
          <p:cNvSpPr>
            <a:spLocks noGrp="1"/>
          </p:cNvSpPr>
          <p:nvPr>
            <p:ph type="body" sz="quarter" idx="21" hasCustomPrompt="1"/>
          </p:nvPr>
        </p:nvSpPr>
        <p:spPr>
          <a:xfrm>
            <a:off x="1841655" y="2275440"/>
            <a:ext cx="3647764" cy="1198629"/>
          </a:xfrm>
        </p:spPr>
        <p:txBody>
          <a:bodyPr lIns="91440" tIns="45720" rIns="91440" bIns="45720">
            <a:normAutofit/>
          </a:bodyPr>
          <a:lstStyle>
            <a:lvl1pPr marL="0" indent="0" algn="ctr">
              <a:buNone/>
              <a:defRPr sz="1200" b="0">
                <a:solidFill>
                  <a:schemeClr val="bg1"/>
                </a:solidFill>
                <a:latin typeface="+mn-lt"/>
                <a:ea typeface="+mn-ea"/>
                <a:cs typeface="+mn-cs"/>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sp>
        <p:nvSpPr>
          <p:cNvPr id="27" name="Oval 26">
            <a:extLst>
              <a:ext uri="{FF2B5EF4-FFF2-40B4-BE49-F238E27FC236}">
                <a16:creationId xmlns:a16="http://schemas.microsoft.com/office/drawing/2014/main" id="{F5D50D5F-5742-41F9-A970-A99E4D7ABE94}"/>
              </a:ext>
            </a:extLst>
          </p:cNvPr>
          <p:cNvSpPr/>
          <p:nvPr userDrawn="1"/>
        </p:nvSpPr>
        <p:spPr>
          <a:xfrm>
            <a:off x="3470698" y="1400322"/>
            <a:ext cx="418464" cy="43261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n-lt"/>
                <a:ea typeface="+mn-ea"/>
                <a:cs typeface="+mn-cs"/>
              </a:rPr>
              <a:t>1</a:t>
            </a:r>
            <a:endParaRPr lang="en-SG" b="1">
              <a:latin typeface="+mn-lt"/>
              <a:ea typeface="+mn-ea"/>
              <a:cs typeface="+mn-cs"/>
            </a:endParaRPr>
          </a:p>
        </p:txBody>
      </p:sp>
      <p:sp>
        <p:nvSpPr>
          <p:cNvPr id="28" name="Rectangle 27">
            <a:extLst>
              <a:ext uri="{FF2B5EF4-FFF2-40B4-BE49-F238E27FC236}">
                <a16:creationId xmlns:a16="http://schemas.microsoft.com/office/drawing/2014/main" id="{5963279A-72FA-4219-92CB-A8DBC5BF339A}"/>
              </a:ext>
            </a:extLst>
          </p:cNvPr>
          <p:cNvSpPr/>
          <p:nvPr userDrawn="1"/>
        </p:nvSpPr>
        <p:spPr>
          <a:xfrm>
            <a:off x="6367711" y="1681847"/>
            <a:ext cx="4308278" cy="19514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n-lt"/>
              <a:ea typeface="+mn-ea"/>
              <a:cs typeface="+mn-cs"/>
            </a:endParaRPr>
          </a:p>
        </p:txBody>
      </p:sp>
      <p:sp>
        <p:nvSpPr>
          <p:cNvPr id="29" name="Text Placeholder 5">
            <a:extLst>
              <a:ext uri="{FF2B5EF4-FFF2-40B4-BE49-F238E27FC236}">
                <a16:creationId xmlns:a16="http://schemas.microsoft.com/office/drawing/2014/main" id="{C61F6EF5-7DC6-4A4D-9D21-2185CD93CFEA}"/>
              </a:ext>
            </a:extLst>
          </p:cNvPr>
          <p:cNvSpPr>
            <a:spLocks noGrp="1"/>
          </p:cNvSpPr>
          <p:nvPr>
            <p:ph type="body" sz="quarter" idx="22" hasCustomPrompt="1"/>
          </p:nvPr>
        </p:nvSpPr>
        <p:spPr>
          <a:xfrm>
            <a:off x="7463781" y="1915855"/>
            <a:ext cx="2116138" cy="315144"/>
          </a:xfrm>
        </p:spPr>
        <p:txBody>
          <a:bodyPr lIns="91440" tIns="45720" rIns="91440" bIns="45720"/>
          <a:lstStyle>
            <a:lvl1pPr marL="0" indent="0" algn="ctr">
              <a:buNone/>
              <a:defRPr b="1">
                <a:solidFill>
                  <a:schemeClr val="bg1"/>
                </a:solidFill>
                <a:latin typeface="+mn-lt"/>
                <a:ea typeface="+mn-ea"/>
                <a:cs typeface="+mn-cs"/>
              </a:defRPr>
            </a:lvl1pPr>
          </a:lstStyle>
          <a:p>
            <a:pPr lvl="0"/>
            <a:r>
              <a:rPr lang="en-US"/>
              <a:t>Title Description</a:t>
            </a:r>
            <a:endParaRPr lang="en-SG"/>
          </a:p>
        </p:txBody>
      </p:sp>
      <p:sp>
        <p:nvSpPr>
          <p:cNvPr id="30" name="Text Placeholder 5">
            <a:extLst>
              <a:ext uri="{FF2B5EF4-FFF2-40B4-BE49-F238E27FC236}">
                <a16:creationId xmlns:a16="http://schemas.microsoft.com/office/drawing/2014/main" id="{8FF05367-6764-4DF4-99EF-5F87D1DAD52D}"/>
              </a:ext>
            </a:extLst>
          </p:cNvPr>
          <p:cNvSpPr>
            <a:spLocks noGrp="1"/>
          </p:cNvSpPr>
          <p:nvPr>
            <p:ph type="body" sz="quarter" idx="23" hasCustomPrompt="1"/>
          </p:nvPr>
        </p:nvSpPr>
        <p:spPr>
          <a:xfrm>
            <a:off x="6697968" y="2275440"/>
            <a:ext cx="3647764" cy="1198629"/>
          </a:xfrm>
        </p:spPr>
        <p:txBody>
          <a:bodyPr lIns="91440" tIns="45720" rIns="91440" bIns="45720">
            <a:normAutofit/>
          </a:bodyPr>
          <a:lstStyle>
            <a:lvl1pPr marL="0" indent="0" algn="ctr">
              <a:buNone/>
              <a:defRPr sz="1200" b="0">
                <a:solidFill>
                  <a:schemeClr val="bg1"/>
                </a:solidFill>
                <a:latin typeface="+mn-lt"/>
                <a:ea typeface="+mn-ea"/>
                <a:cs typeface="+mn-cs"/>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sp>
        <p:nvSpPr>
          <p:cNvPr id="31" name="Oval 30">
            <a:extLst>
              <a:ext uri="{FF2B5EF4-FFF2-40B4-BE49-F238E27FC236}">
                <a16:creationId xmlns:a16="http://schemas.microsoft.com/office/drawing/2014/main" id="{F4C5B2BC-6045-4F2A-9F0E-5791F8DF59AD}"/>
              </a:ext>
            </a:extLst>
          </p:cNvPr>
          <p:cNvSpPr/>
          <p:nvPr userDrawn="1"/>
        </p:nvSpPr>
        <p:spPr>
          <a:xfrm>
            <a:off x="8398919" y="1398666"/>
            <a:ext cx="418464" cy="43261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n-lt"/>
                <a:ea typeface="+mn-ea"/>
                <a:cs typeface="+mn-cs"/>
              </a:rPr>
              <a:t>4</a:t>
            </a:r>
            <a:endParaRPr lang="en-SG" b="1">
              <a:latin typeface="+mn-lt"/>
              <a:ea typeface="+mn-ea"/>
              <a:cs typeface="+mn-cs"/>
            </a:endParaRPr>
          </a:p>
        </p:txBody>
      </p:sp>
      <p:sp>
        <p:nvSpPr>
          <p:cNvPr id="32" name="Rectangle 31">
            <a:extLst>
              <a:ext uri="{FF2B5EF4-FFF2-40B4-BE49-F238E27FC236}">
                <a16:creationId xmlns:a16="http://schemas.microsoft.com/office/drawing/2014/main" id="{8849B4FF-8B0D-4910-8C81-97E2306000F6}"/>
              </a:ext>
            </a:extLst>
          </p:cNvPr>
          <p:cNvSpPr/>
          <p:nvPr userDrawn="1"/>
        </p:nvSpPr>
        <p:spPr>
          <a:xfrm>
            <a:off x="1511398" y="4324697"/>
            <a:ext cx="4308278" cy="19514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n-lt"/>
              <a:ea typeface="+mn-ea"/>
              <a:cs typeface="+mn-cs"/>
            </a:endParaRPr>
          </a:p>
        </p:txBody>
      </p:sp>
      <p:sp>
        <p:nvSpPr>
          <p:cNvPr id="33" name="Text Placeholder 5">
            <a:extLst>
              <a:ext uri="{FF2B5EF4-FFF2-40B4-BE49-F238E27FC236}">
                <a16:creationId xmlns:a16="http://schemas.microsoft.com/office/drawing/2014/main" id="{610FC59C-0243-4B03-AB75-5EBD2E6EEAD6}"/>
              </a:ext>
            </a:extLst>
          </p:cNvPr>
          <p:cNvSpPr>
            <a:spLocks noGrp="1"/>
          </p:cNvSpPr>
          <p:nvPr>
            <p:ph type="body" sz="quarter" idx="24" hasCustomPrompt="1"/>
          </p:nvPr>
        </p:nvSpPr>
        <p:spPr>
          <a:xfrm>
            <a:off x="2607468" y="4558705"/>
            <a:ext cx="2116138" cy="315144"/>
          </a:xfrm>
        </p:spPr>
        <p:txBody>
          <a:bodyPr lIns="91440" tIns="45720" rIns="91440" bIns="45720"/>
          <a:lstStyle>
            <a:lvl1pPr marL="0" indent="0" algn="ctr">
              <a:buNone/>
              <a:defRPr b="1">
                <a:solidFill>
                  <a:schemeClr val="bg1"/>
                </a:solidFill>
                <a:latin typeface="+mn-lt"/>
                <a:ea typeface="+mn-ea"/>
                <a:cs typeface="+mn-cs"/>
              </a:defRPr>
            </a:lvl1pPr>
          </a:lstStyle>
          <a:p>
            <a:pPr lvl="0"/>
            <a:r>
              <a:rPr lang="en-US"/>
              <a:t>Title Description</a:t>
            </a:r>
            <a:endParaRPr lang="en-SG"/>
          </a:p>
        </p:txBody>
      </p:sp>
      <p:sp>
        <p:nvSpPr>
          <p:cNvPr id="34" name="Text Placeholder 5">
            <a:extLst>
              <a:ext uri="{FF2B5EF4-FFF2-40B4-BE49-F238E27FC236}">
                <a16:creationId xmlns:a16="http://schemas.microsoft.com/office/drawing/2014/main" id="{2E4E81D3-A5E6-4B3A-BF7B-D6BBE12C3E34}"/>
              </a:ext>
            </a:extLst>
          </p:cNvPr>
          <p:cNvSpPr>
            <a:spLocks noGrp="1"/>
          </p:cNvSpPr>
          <p:nvPr>
            <p:ph type="body" sz="quarter" idx="25" hasCustomPrompt="1"/>
          </p:nvPr>
        </p:nvSpPr>
        <p:spPr>
          <a:xfrm>
            <a:off x="1841655" y="4918290"/>
            <a:ext cx="3647764" cy="1198629"/>
          </a:xfrm>
        </p:spPr>
        <p:txBody>
          <a:bodyPr lIns="91440" tIns="45720" rIns="91440" bIns="45720">
            <a:normAutofit/>
          </a:bodyPr>
          <a:lstStyle>
            <a:lvl1pPr marL="0" indent="0" algn="ctr">
              <a:buNone/>
              <a:defRPr sz="1200" b="0">
                <a:solidFill>
                  <a:schemeClr val="bg1"/>
                </a:solidFill>
                <a:latin typeface="+mn-lt"/>
                <a:ea typeface="+mn-ea"/>
                <a:cs typeface="+mn-cs"/>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sp>
        <p:nvSpPr>
          <p:cNvPr id="35" name="Oval 34">
            <a:extLst>
              <a:ext uri="{FF2B5EF4-FFF2-40B4-BE49-F238E27FC236}">
                <a16:creationId xmlns:a16="http://schemas.microsoft.com/office/drawing/2014/main" id="{DC320708-D880-457D-846B-165204A5C426}"/>
              </a:ext>
            </a:extLst>
          </p:cNvPr>
          <p:cNvSpPr/>
          <p:nvPr userDrawn="1"/>
        </p:nvSpPr>
        <p:spPr>
          <a:xfrm>
            <a:off x="3456305" y="4045600"/>
            <a:ext cx="418464" cy="43261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n-lt"/>
                <a:ea typeface="+mn-ea"/>
                <a:cs typeface="+mn-cs"/>
              </a:rPr>
              <a:t>2</a:t>
            </a:r>
            <a:endParaRPr lang="en-SG" b="1">
              <a:latin typeface="+mn-lt"/>
              <a:ea typeface="+mn-ea"/>
              <a:cs typeface="+mn-cs"/>
            </a:endParaRPr>
          </a:p>
        </p:txBody>
      </p:sp>
      <p:sp>
        <p:nvSpPr>
          <p:cNvPr id="36" name="Rectangle 35">
            <a:extLst>
              <a:ext uri="{FF2B5EF4-FFF2-40B4-BE49-F238E27FC236}">
                <a16:creationId xmlns:a16="http://schemas.microsoft.com/office/drawing/2014/main" id="{CEF1EDE8-622B-4340-A6E4-C31DA02FB2C9}"/>
              </a:ext>
            </a:extLst>
          </p:cNvPr>
          <p:cNvSpPr/>
          <p:nvPr userDrawn="1"/>
        </p:nvSpPr>
        <p:spPr>
          <a:xfrm>
            <a:off x="6369452" y="4320767"/>
            <a:ext cx="4308278" cy="19514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n-lt"/>
              <a:ea typeface="+mn-ea"/>
              <a:cs typeface="+mn-cs"/>
            </a:endParaRPr>
          </a:p>
        </p:txBody>
      </p:sp>
      <p:sp>
        <p:nvSpPr>
          <p:cNvPr id="37" name="Text Placeholder 5">
            <a:extLst>
              <a:ext uri="{FF2B5EF4-FFF2-40B4-BE49-F238E27FC236}">
                <a16:creationId xmlns:a16="http://schemas.microsoft.com/office/drawing/2014/main" id="{901D7A24-F4D6-42B1-93D9-C846E4B00473}"/>
              </a:ext>
            </a:extLst>
          </p:cNvPr>
          <p:cNvSpPr>
            <a:spLocks noGrp="1"/>
          </p:cNvSpPr>
          <p:nvPr>
            <p:ph type="body" sz="quarter" idx="26" hasCustomPrompt="1"/>
          </p:nvPr>
        </p:nvSpPr>
        <p:spPr>
          <a:xfrm>
            <a:off x="7465522" y="4554775"/>
            <a:ext cx="2116138" cy="315144"/>
          </a:xfrm>
        </p:spPr>
        <p:txBody>
          <a:bodyPr lIns="91440" tIns="45720" rIns="91440" bIns="45720"/>
          <a:lstStyle>
            <a:lvl1pPr marL="0" indent="0" algn="ctr">
              <a:buNone/>
              <a:defRPr b="1">
                <a:solidFill>
                  <a:schemeClr val="bg1"/>
                </a:solidFill>
                <a:latin typeface="+mn-lt"/>
                <a:ea typeface="+mn-ea"/>
                <a:cs typeface="+mn-cs"/>
              </a:defRPr>
            </a:lvl1pPr>
          </a:lstStyle>
          <a:p>
            <a:pPr lvl="0"/>
            <a:r>
              <a:rPr lang="en-US"/>
              <a:t>Title Description</a:t>
            </a:r>
            <a:endParaRPr lang="en-SG"/>
          </a:p>
        </p:txBody>
      </p:sp>
      <p:sp>
        <p:nvSpPr>
          <p:cNvPr id="38" name="Text Placeholder 5">
            <a:extLst>
              <a:ext uri="{FF2B5EF4-FFF2-40B4-BE49-F238E27FC236}">
                <a16:creationId xmlns:a16="http://schemas.microsoft.com/office/drawing/2014/main" id="{E98A04DA-B8E6-45BB-B559-91A8079ED280}"/>
              </a:ext>
            </a:extLst>
          </p:cNvPr>
          <p:cNvSpPr>
            <a:spLocks noGrp="1"/>
          </p:cNvSpPr>
          <p:nvPr>
            <p:ph type="body" sz="quarter" idx="27" hasCustomPrompt="1"/>
          </p:nvPr>
        </p:nvSpPr>
        <p:spPr>
          <a:xfrm>
            <a:off x="6699709" y="4914360"/>
            <a:ext cx="3647764" cy="1198629"/>
          </a:xfrm>
        </p:spPr>
        <p:txBody>
          <a:bodyPr lIns="91440" tIns="45720" rIns="91440" bIns="45720">
            <a:normAutofit/>
          </a:bodyPr>
          <a:lstStyle>
            <a:lvl1pPr marL="0" indent="0" algn="ctr">
              <a:buNone/>
              <a:defRPr sz="1200" b="0">
                <a:solidFill>
                  <a:schemeClr val="bg1"/>
                </a:solidFill>
                <a:latin typeface="+mn-lt"/>
                <a:ea typeface="+mn-ea"/>
                <a:cs typeface="+mn-cs"/>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sp>
        <p:nvSpPr>
          <p:cNvPr id="39" name="Oval 38">
            <a:extLst>
              <a:ext uri="{FF2B5EF4-FFF2-40B4-BE49-F238E27FC236}">
                <a16:creationId xmlns:a16="http://schemas.microsoft.com/office/drawing/2014/main" id="{1B36BFE1-36C1-4F58-8C03-7673C5189C7B}"/>
              </a:ext>
            </a:extLst>
          </p:cNvPr>
          <p:cNvSpPr/>
          <p:nvPr userDrawn="1"/>
        </p:nvSpPr>
        <p:spPr>
          <a:xfrm>
            <a:off x="8394013" y="4055194"/>
            <a:ext cx="418464" cy="43261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n-lt"/>
                <a:ea typeface="+mn-ea"/>
                <a:cs typeface="+mn-cs"/>
              </a:rPr>
              <a:t>3</a:t>
            </a:r>
            <a:endParaRPr lang="en-SG" b="1">
              <a:latin typeface="+mn-lt"/>
              <a:ea typeface="+mn-ea"/>
              <a:cs typeface="+mn-cs"/>
            </a:endParaRPr>
          </a:p>
        </p:txBody>
      </p:sp>
      <p:sp>
        <p:nvSpPr>
          <p:cNvPr id="40" name="Arrow: Right 2">
            <a:extLst>
              <a:ext uri="{FF2B5EF4-FFF2-40B4-BE49-F238E27FC236}">
                <a16:creationId xmlns:a16="http://schemas.microsoft.com/office/drawing/2014/main" id="{7B4F1F91-CF96-420A-9343-D3A52B32B8D5}"/>
              </a:ext>
            </a:extLst>
          </p:cNvPr>
          <p:cNvSpPr/>
          <p:nvPr userDrawn="1"/>
        </p:nvSpPr>
        <p:spPr>
          <a:xfrm>
            <a:off x="5856906" y="5041795"/>
            <a:ext cx="478188" cy="386397"/>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n-lt"/>
              <a:ea typeface="+mn-ea"/>
              <a:cs typeface="+mn-cs"/>
            </a:endParaRPr>
          </a:p>
        </p:txBody>
      </p:sp>
      <p:sp>
        <p:nvSpPr>
          <p:cNvPr id="41" name="Arrow: Right 39">
            <a:extLst>
              <a:ext uri="{FF2B5EF4-FFF2-40B4-BE49-F238E27FC236}">
                <a16:creationId xmlns:a16="http://schemas.microsoft.com/office/drawing/2014/main" id="{FAD680DE-6C2F-42FD-8D45-54ABB5297E4C}"/>
              </a:ext>
            </a:extLst>
          </p:cNvPr>
          <p:cNvSpPr/>
          <p:nvPr userDrawn="1"/>
        </p:nvSpPr>
        <p:spPr>
          <a:xfrm rot="5400000">
            <a:off x="3465644" y="3644309"/>
            <a:ext cx="383752" cy="402431"/>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n-lt"/>
              <a:ea typeface="+mn-ea"/>
              <a:cs typeface="+mn-cs"/>
            </a:endParaRPr>
          </a:p>
        </p:txBody>
      </p:sp>
      <p:sp>
        <p:nvSpPr>
          <p:cNvPr id="42" name="Arrow: Right 41">
            <a:extLst>
              <a:ext uri="{FF2B5EF4-FFF2-40B4-BE49-F238E27FC236}">
                <a16:creationId xmlns:a16="http://schemas.microsoft.com/office/drawing/2014/main" id="{1E542E7C-A92A-489F-8057-BC571BA21275}"/>
              </a:ext>
            </a:extLst>
          </p:cNvPr>
          <p:cNvSpPr/>
          <p:nvPr userDrawn="1"/>
        </p:nvSpPr>
        <p:spPr>
          <a:xfrm rot="16200000">
            <a:off x="8403353" y="3652508"/>
            <a:ext cx="383752" cy="402431"/>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n-lt"/>
              <a:ea typeface="+mn-ea"/>
              <a:cs typeface="+mn-cs"/>
            </a:endParaRPr>
          </a:p>
        </p:txBody>
      </p:sp>
      <p:sp>
        <p:nvSpPr>
          <p:cNvPr id="43" name="Title 1"/>
          <p:cNvSpPr>
            <a:spLocks noGrp="1"/>
          </p:cNvSpPr>
          <p:nvPr>
            <p:ph type="title" hasCustomPrompt="1"/>
          </p:nvPr>
        </p:nvSpPr>
        <p:spPr>
          <a:xfrm>
            <a:off x="630238" y="365125"/>
            <a:ext cx="10933111" cy="721291"/>
          </a:xfrm>
        </p:spPr>
        <p:txBody>
          <a:bodyPr vert="horz" lIns="91440" tIns="45720" rIns="91440" bIns="45720" anchor="ctr">
            <a:noAutofit/>
          </a:bodyPr>
          <a:lstStyle>
            <a:lvl1pPr>
              <a:defRPr sz="3200" baseline="0">
                <a:latin typeface="+mj-lt"/>
                <a:ea typeface="+mj-ea"/>
                <a:cs typeface="+mj-cs"/>
              </a:defRPr>
            </a:lvl1pPr>
          </a:lstStyle>
          <a:p>
            <a:r>
              <a:rPr lang="en-US"/>
              <a:t>Header goes here</a:t>
            </a:r>
            <a:endParaRPr lang="en-SG"/>
          </a:p>
        </p:txBody>
      </p:sp>
      <p:sp>
        <p:nvSpPr>
          <p:cNvPr id="45" name="TextBox 44">
            <a:extLst>
              <a:ext uri="{FF2B5EF4-FFF2-40B4-BE49-F238E27FC236}">
                <a16:creationId xmlns:a16="http://schemas.microsoft.com/office/drawing/2014/main" id="{620DA296-1AA9-4D9A-99D4-1BDCAD3DFEFB}"/>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204091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rocess slide 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29807DF-B77E-411E-ABD0-2986A4FC6A4D}"/>
              </a:ext>
            </a:extLst>
          </p:cNvPr>
          <p:cNvGraphicFramePr>
            <a:graphicFrameLocks noChangeAspect="1"/>
          </p:cNvGraphicFramePr>
          <p:nvPr userDrawn="1">
            <p:custDataLst>
              <p:tags r:id="rId1"/>
            </p:custDataLst>
            <p:extLst>
              <p:ext uri="{D42A27DB-BD31-4B8C-83A1-F6EECF244321}">
                <p14:modId xmlns:p14="http://schemas.microsoft.com/office/powerpoint/2010/main" val="35765533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029807DF-B77E-411E-ABD0-2986A4FC6A4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Picture 5"/>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4" name="Arrow: Chevron 1">
            <a:extLst>
              <a:ext uri="{FF2B5EF4-FFF2-40B4-BE49-F238E27FC236}">
                <a16:creationId xmlns:a16="http://schemas.microsoft.com/office/drawing/2014/main" id="{4F8083D6-7F5D-4184-AA01-0B1F52A38083}"/>
              </a:ext>
            </a:extLst>
          </p:cNvPr>
          <p:cNvSpPr/>
          <p:nvPr userDrawn="1"/>
        </p:nvSpPr>
        <p:spPr>
          <a:xfrm>
            <a:off x="628651" y="2200956"/>
            <a:ext cx="2230769" cy="847043"/>
          </a:xfrm>
          <a:prstGeom prst="chevron">
            <a:avLst>
              <a:gd name="adj" fmla="val 1200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latin typeface="+mn-lt"/>
              <a:ea typeface="+mn-ea"/>
              <a:cs typeface="+mn-cs"/>
            </a:endParaRPr>
          </a:p>
        </p:txBody>
      </p:sp>
      <p:sp>
        <p:nvSpPr>
          <p:cNvPr id="5" name="Arrow: Chevron 10">
            <a:extLst>
              <a:ext uri="{FF2B5EF4-FFF2-40B4-BE49-F238E27FC236}">
                <a16:creationId xmlns:a16="http://schemas.microsoft.com/office/drawing/2014/main" id="{A27060D8-A3AD-4630-A372-ADE9D33035B4}"/>
              </a:ext>
            </a:extLst>
          </p:cNvPr>
          <p:cNvSpPr/>
          <p:nvPr userDrawn="1"/>
        </p:nvSpPr>
        <p:spPr>
          <a:xfrm>
            <a:off x="2804633" y="2200957"/>
            <a:ext cx="2230769" cy="847043"/>
          </a:xfrm>
          <a:prstGeom prst="chevron">
            <a:avLst>
              <a:gd name="adj" fmla="val 1200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latin typeface="+mn-lt"/>
              <a:ea typeface="+mn-ea"/>
              <a:cs typeface="+mn-cs"/>
            </a:endParaRPr>
          </a:p>
        </p:txBody>
      </p:sp>
      <p:sp>
        <p:nvSpPr>
          <p:cNvPr id="7" name="Arrow: Chevron 11">
            <a:extLst>
              <a:ext uri="{FF2B5EF4-FFF2-40B4-BE49-F238E27FC236}">
                <a16:creationId xmlns:a16="http://schemas.microsoft.com/office/drawing/2014/main" id="{62F55FFF-6538-4DA4-BCBE-83F18BD9288D}"/>
              </a:ext>
            </a:extLst>
          </p:cNvPr>
          <p:cNvSpPr/>
          <p:nvPr userDrawn="1"/>
        </p:nvSpPr>
        <p:spPr>
          <a:xfrm>
            <a:off x="4980615" y="2200957"/>
            <a:ext cx="2230769" cy="847043"/>
          </a:xfrm>
          <a:prstGeom prst="chevron">
            <a:avLst>
              <a:gd name="adj" fmla="val 1200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latin typeface="+mn-lt"/>
              <a:ea typeface="+mn-ea"/>
              <a:cs typeface="+mn-cs"/>
            </a:endParaRPr>
          </a:p>
        </p:txBody>
      </p:sp>
      <p:sp>
        <p:nvSpPr>
          <p:cNvPr id="8" name="Arrow: Chevron 12">
            <a:extLst>
              <a:ext uri="{FF2B5EF4-FFF2-40B4-BE49-F238E27FC236}">
                <a16:creationId xmlns:a16="http://schemas.microsoft.com/office/drawing/2014/main" id="{FCDE602F-7666-40F3-8184-1C7490E33801}"/>
              </a:ext>
            </a:extLst>
          </p:cNvPr>
          <p:cNvSpPr/>
          <p:nvPr userDrawn="1"/>
        </p:nvSpPr>
        <p:spPr>
          <a:xfrm>
            <a:off x="7156597" y="2200956"/>
            <a:ext cx="2230769" cy="847043"/>
          </a:xfrm>
          <a:prstGeom prst="chevron">
            <a:avLst>
              <a:gd name="adj" fmla="val 12004"/>
            </a:avLst>
          </a:prstGeom>
          <a:solidFill>
            <a:srgbClr val="D41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latin typeface="+mn-lt"/>
              <a:ea typeface="+mn-ea"/>
              <a:cs typeface="+mn-cs"/>
            </a:endParaRPr>
          </a:p>
        </p:txBody>
      </p:sp>
      <p:sp>
        <p:nvSpPr>
          <p:cNvPr id="9" name="Arrow: Chevron 13">
            <a:extLst>
              <a:ext uri="{FF2B5EF4-FFF2-40B4-BE49-F238E27FC236}">
                <a16:creationId xmlns:a16="http://schemas.microsoft.com/office/drawing/2014/main" id="{6C7D2225-8E71-4FC9-A44F-DD250DB56CCE}"/>
              </a:ext>
            </a:extLst>
          </p:cNvPr>
          <p:cNvSpPr/>
          <p:nvPr userDrawn="1"/>
        </p:nvSpPr>
        <p:spPr>
          <a:xfrm>
            <a:off x="9332580" y="2200956"/>
            <a:ext cx="2230769" cy="847043"/>
          </a:xfrm>
          <a:prstGeom prst="chevron">
            <a:avLst>
              <a:gd name="adj" fmla="val 1200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latin typeface="+mn-lt"/>
              <a:ea typeface="+mn-ea"/>
              <a:cs typeface="+mn-cs"/>
            </a:endParaRPr>
          </a:p>
        </p:txBody>
      </p:sp>
      <p:sp>
        <p:nvSpPr>
          <p:cNvPr id="10" name="Text Placeholder 3">
            <a:extLst>
              <a:ext uri="{FF2B5EF4-FFF2-40B4-BE49-F238E27FC236}">
                <a16:creationId xmlns:a16="http://schemas.microsoft.com/office/drawing/2014/main" id="{84CF9726-1D5F-487B-8840-AE9177369076}"/>
              </a:ext>
            </a:extLst>
          </p:cNvPr>
          <p:cNvSpPr>
            <a:spLocks noGrp="1"/>
          </p:cNvSpPr>
          <p:nvPr userDrawn="1">
            <p:ph type="body" sz="quarter" idx="15" hasCustomPrompt="1"/>
          </p:nvPr>
        </p:nvSpPr>
        <p:spPr>
          <a:xfrm>
            <a:off x="9513870" y="2357921"/>
            <a:ext cx="1770011" cy="531813"/>
          </a:xfrm>
        </p:spPr>
        <p:txBody>
          <a:bodyPr anchor="ctr"/>
          <a:lstStyle>
            <a:lvl1pPr marL="0" indent="0" algn="ctr">
              <a:buNone/>
              <a:defRPr sz="1400" b="1">
                <a:solidFill>
                  <a:schemeClr val="bg1"/>
                </a:solidFill>
                <a:latin typeface="+mn-lt"/>
                <a:ea typeface="+mn-ea"/>
                <a:cs typeface="+mn-cs"/>
              </a:defRPr>
            </a:lvl1pPr>
          </a:lstStyle>
          <a:p>
            <a:pPr lvl="0"/>
            <a:r>
              <a:rPr lang="en-US"/>
              <a:t>Title Description</a:t>
            </a:r>
            <a:endParaRPr lang="en-SG"/>
          </a:p>
        </p:txBody>
      </p:sp>
      <p:sp>
        <p:nvSpPr>
          <p:cNvPr id="11" name="Text Placeholder 3">
            <a:extLst>
              <a:ext uri="{FF2B5EF4-FFF2-40B4-BE49-F238E27FC236}">
                <a16:creationId xmlns:a16="http://schemas.microsoft.com/office/drawing/2014/main" id="{CA439C90-3A12-4F0B-84CC-ABD727BFA702}"/>
              </a:ext>
            </a:extLst>
          </p:cNvPr>
          <p:cNvSpPr>
            <a:spLocks noGrp="1"/>
          </p:cNvSpPr>
          <p:nvPr userDrawn="1">
            <p:ph type="body" sz="quarter" idx="16" hasCustomPrompt="1"/>
          </p:nvPr>
        </p:nvSpPr>
        <p:spPr>
          <a:xfrm>
            <a:off x="3059558" y="2357924"/>
            <a:ext cx="1770011" cy="531813"/>
          </a:xfrm>
        </p:spPr>
        <p:txBody>
          <a:bodyPr anchor="ctr"/>
          <a:lstStyle>
            <a:lvl1pPr marL="0" indent="0" algn="ctr">
              <a:buNone/>
              <a:defRPr sz="1400" b="1">
                <a:solidFill>
                  <a:schemeClr val="bg1"/>
                </a:solidFill>
                <a:latin typeface="+mn-lt"/>
                <a:ea typeface="+mn-ea"/>
                <a:cs typeface="+mn-cs"/>
              </a:defRPr>
            </a:lvl1pPr>
          </a:lstStyle>
          <a:p>
            <a:pPr lvl="0"/>
            <a:r>
              <a:rPr lang="en-US"/>
              <a:t>Title Description</a:t>
            </a:r>
            <a:endParaRPr lang="en-SG"/>
          </a:p>
        </p:txBody>
      </p:sp>
      <p:sp>
        <p:nvSpPr>
          <p:cNvPr id="12" name="Text Placeholder 3">
            <a:extLst>
              <a:ext uri="{FF2B5EF4-FFF2-40B4-BE49-F238E27FC236}">
                <a16:creationId xmlns:a16="http://schemas.microsoft.com/office/drawing/2014/main" id="{DB1A3D90-44FA-478E-BD70-D0415D055699}"/>
              </a:ext>
            </a:extLst>
          </p:cNvPr>
          <p:cNvSpPr>
            <a:spLocks noGrp="1"/>
          </p:cNvSpPr>
          <p:nvPr userDrawn="1">
            <p:ph type="body" sz="quarter" idx="17" hasCustomPrompt="1"/>
          </p:nvPr>
        </p:nvSpPr>
        <p:spPr>
          <a:xfrm>
            <a:off x="5210995" y="2357923"/>
            <a:ext cx="1770011" cy="531813"/>
          </a:xfrm>
        </p:spPr>
        <p:txBody>
          <a:bodyPr anchor="ctr"/>
          <a:lstStyle>
            <a:lvl1pPr marL="0" indent="0" algn="ctr">
              <a:buNone/>
              <a:defRPr sz="1400" b="1">
                <a:solidFill>
                  <a:schemeClr val="bg1"/>
                </a:solidFill>
                <a:latin typeface="+mn-lt"/>
                <a:ea typeface="+mn-ea"/>
                <a:cs typeface="+mn-cs"/>
              </a:defRPr>
            </a:lvl1pPr>
          </a:lstStyle>
          <a:p>
            <a:pPr lvl="0"/>
            <a:r>
              <a:rPr lang="en-US"/>
              <a:t>Title Description</a:t>
            </a:r>
            <a:endParaRPr lang="en-SG"/>
          </a:p>
        </p:txBody>
      </p:sp>
      <p:sp>
        <p:nvSpPr>
          <p:cNvPr id="13" name="Text Placeholder 3">
            <a:extLst>
              <a:ext uri="{FF2B5EF4-FFF2-40B4-BE49-F238E27FC236}">
                <a16:creationId xmlns:a16="http://schemas.microsoft.com/office/drawing/2014/main" id="{E01E03BA-4B21-4560-A69C-09C3DAC52296}"/>
              </a:ext>
            </a:extLst>
          </p:cNvPr>
          <p:cNvSpPr>
            <a:spLocks noGrp="1"/>
          </p:cNvSpPr>
          <p:nvPr userDrawn="1">
            <p:ph type="body" sz="quarter" idx="18" hasCustomPrompt="1"/>
          </p:nvPr>
        </p:nvSpPr>
        <p:spPr>
          <a:xfrm>
            <a:off x="7362432" y="2357922"/>
            <a:ext cx="1770011" cy="531813"/>
          </a:xfrm>
        </p:spPr>
        <p:txBody>
          <a:bodyPr anchor="ctr"/>
          <a:lstStyle>
            <a:lvl1pPr marL="0" indent="0" algn="ctr">
              <a:buNone/>
              <a:defRPr sz="1400" b="1">
                <a:solidFill>
                  <a:schemeClr val="bg1"/>
                </a:solidFill>
                <a:latin typeface="+mn-lt"/>
                <a:ea typeface="+mn-ea"/>
                <a:cs typeface="+mn-cs"/>
              </a:defRPr>
            </a:lvl1pPr>
          </a:lstStyle>
          <a:p>
            <a:pPr lvl="0"/>
            <a:r>
              <a:rPr lang="en-US"/>
              <a:t>Title Description</a:t>
            </a:r>
            <a:endParaRPr lang="en-SG"/>
          </a:p>
        </p:txBody>
      </p:sp>
      <p:sp>
        <p:nvSpPr>
          <p:cNvPr id="14" name="Text Placeholder 3">
            <a:extLst>
              <a:ext uri="{FF2B5EF4-FFF2-40B4-BE49-F238E27FC236}">
                <a16:creationId xmlns:a16="http://schemas.microsoft.com/office/drawing/2014/main" id="{687E2255-DFD2-4494-BB31-EA11D5C972B2}"/>
              </a:ext>
            </a:extLst>
          </p:cNvPr>
          <p:cNvSpPr>
            <a:spLocks noGrp="1"/>
          </p:cNvSpPr>
          <p:nvPr userDrawn="1">
            <p:ph type="body" sz="quarter" idx="19" hasCustomPrompt="1"/>
          </p:nvPr>
        </p:nvSpPr>
        <p:spPr>
          <a:xfrm>
            <a:off x="908121" y="2357920"/>
            <a:ext cx="1770011" cy="531813"/>
          </a:xfrm>
        </p:spPr>
        <p:txBody>
          <a:bodyPr anchor="ctr"/>
          <a:lstStyle>
            <a:lvl1pPr marL="0" indent="0" algn="ctr">
              <a:buNone/>
              <a:defRPr sz="1400" b="1">
                <a:solidFill>
                  <a:schemeClr val="bg1"/>
                </a:solidFill>
                <a:latin typeface="+mn-lt"/>
                <a:ea typeface="+mn-ea"/>
                <a:cs typeface="+mn-cs"/>
              </a:defRPr>
            </a:lvl1pPr>
          </a:lstStyle>
          <a:p>
            <a:pPr lvl="0"/>
            <a:r>
              <a:rPr lang="en-US"/>
              <a:t>Title Description</a:t>
            </a:r>
            <a:endParaRPr lang="en-SG"/>
          </a:p>
        </p:txBody>
      </p:sp>
      <p:sp>
        <p:nvSpPr>
          <p:cNvPr id="15" name="Text Placeholder 5">
            <a:extLst>
              <a:ext uri="{FF2B5EF4-FFF2-40B4-BE49-F238E27FC236}">
                <a16:creationId xmlns:a16="http://schemas.microsoft.com/office/drawing/2014/main" id="{E1E05636-AF21-4E27-A22D-D3F6CBA53302}"/>
              </a:ext>
            </a:extLst>
          </p:cNvPr>
          <p:cNvSpPr>
            <a:spLocks noGrp="1"/>
          </p:cNvSpPr>
          <p:nvPr userDrawn="1">
            <p:ph type="body" sz="quarter" idx="21" hasCustomPrompt="1"/>
          </p:nvPr>
        </p:nvSpPr>
        <p:spPr>
          <a:xfrm>
            <a:off x="692472" y="3119609"/>
            <a:ext cx="2103128" cy="618775"/>
          </a:xfrm>
        </p:spPr>
        <p:txBody>
          <a:bodyPr lIns="91440" tIns="45720" rIns="91440" bIns="45720">
            <a:noAutofit/>
          </a:bodyPr>
          <a:lstStyle>
            <a:lvl1pPr marL="0" indent="0" algn="l">
              <a:buNone/>
              <a:defRPr sz="1200" b="0">
                <a:solidFill>
                  <a:schemeClr val="tx1"/>
                </a:solidFill>
                <a:latin typeface="+mn-lt"/>
                <a:ea typeface="+mn-ea"/>
                <a:cs typeface="+mn-cs"/>
              </a:defRPr>
            </a:lvl1pPr>
          </a:lstStyle>
          <a:p>
            <a:pPr lvl="0"/>
            <a:r>
              <a:rPr lang="en-US"/>
              <a:t>1. Body copy goes here. Lorem ipsum dolor sit </a:t>
            </a:r>
            <a:r>
              <a:rPr lang="en-US" err="1"/>
              <a:t>amet,consectetur</a:t>
            </a:r>
            <a:r>
              <a:rPr lang="en-US"/>
              <a:t> </a:t>
            </a:r>
            <a:r>
              <a:rPr lang="en-US" err="1"/>
              <a:t>adipiscing</a:t>
            </a:r>
            <a:r>
              <a:rPr lang="en-US"/>
              <a:t> </a:t>
            </a:r>
            <a:r>
              <a:rPr lang="en-US" err="1"/>
              <a:t>elit</a:t>
            </a:r>
            <a:r>
              <a:rPr lang="en-US"/>
              <a:t>.</a:t>
            </a:r>
            <a:endParaRPr lang="en-SG"/>
          </a:p>
        </p:txBody>
      </p:sp>
      <p:sp>
        <p:nvSpPr>
          <p:cNvPr id="16" name="Text Placeholder 5">
            <a:extLst>
              <a:ext uri="{FF2B5EF4-FFF2-40B4-BE49-F238E27FC236}">
                <a16:creationId xmlns:a16="http://schemas.microsoft.com/office/drawing/2014/main" id="{3EE86501-1C37-4712-88A7-E81C7B7A17A1}"/>
              </a:ext>
            </a:extLst>
          </p:cNvPr>
          <p:cNvSpPr>
            <a:spLocks noGrp="1"/>
          </p:cNvSpPr>
          <p:nvPr userDrawn="1">
            <p:ph type="body" sz="quarter" idx="22" hasCustomPrompt="1"/>
          </p:nvPr>
        </p:nvSpPr>
        <p:spPr>
          <a:xfrm>
            <a:off x="2873966" y="3119610"/>
            <a:ext cx="2103128" cy="618775"/>
          </a:xfrm>
        </p:spPr>
        <p:txBody>
          <a:bodyPr lIns="91440" tIns="45720" rIns="91440" bIns="45720">
            <a:noAutofit/>
          </a:bodyPr>
          <a:lstStyle>
            <a:lvl1pPr marL="0" indent="0" algn="l">
              <a:buNone/>
              <a:defRPr sz="1200" b="0">
                <a:solidFill>
                  <a:schemeClr val="tx1"/>
                </a:solidFill>
                <a:latin typeface="+mn-lt"/>
                <a:ea typeface="+mn-ea"/>
                <a:cs typeface="+mn-cs"/>
              </a:defRPr>
            </a:lvl1pPr>
          </a:lstStyle>
          <a:p>
            <a:pPr lvl="0"/>
            <a:r>
              <a:rPr lang="en-US"/>
              <a:t>2. Body copy goes here. Lorem ipsum dolor sit </a:t>
            </a:r>
            <a:r>
              <a:rPr lang="en-US" err="1"/>
              <a:t>amet,consectetur</a:t>
            </a:r>
            <a:r>
              <a:rPr lang="en-US"/>
              <a:t> </a:t>
            </a:r>
            <a:r>
              <a:rPr lang="en-US" err="1"/>
              <a:t>adipiscing</a:t>
            </a:r>
            <a:r>
              <a:rPr lang="en-US"/>
              <a:t> </a:t>
            </a:r>
            <a:r>
              <a:rPr lang="en-US" err="1"/>
              <a:t>elit</a:t>
            </a:r>
            <a:r>
              <a:rPr lang="en-US"/>
              <a:t>.</a:t>
            </a:r>
            <a:endParaRPr lang="en-SG"/>
          </a:p>
        </p:txBody>
      </p:sp>
      <p:sp>
        <p:nvSpPr>
          <p:cNvPr id="17" name="Text Placeholder 5">
            <a:extLst>
              <a:ext uri="{FF2B5EF4-FFF2-40B4-BE49-F238E27FC236}">
                <a16:creationId xmlns:a16="http://schemas.microsoft.com/office/drawing/2014/main" id="{861ED2FB-D645-49B6-AB3F-41E92EBE94F9}"/>
              </a:ext>
            </a:extLst>
          </p:cNvPr>
          <p:cNvSpPr>
            <a:spLocks noGrp="1"/>
          </p:cNvSpPr>
          <p:nvPr userDrawn="1">
            <p:ph type="body" sz="quarter" idx="23" hasCustomPrompt="1"/>
          </p:nvPr>
        </p:nvSpPr>
        <p:spPr>
          <a:xfrm>
            <a:off x="5055460" y="3119610"/>
            <a:ext cx="2103128" cy="618775"/>
          </a:xfrm>
        </p:spPr>
        <p:txBody>
          <a:bodyPr lIns="91440" tIns="45720" rIns="91440" bIns="45720">
            <a:noAutofit/>
          </a:bodyPr>
          <a:lstStyle>
            <a:lvl1pPr marL="0" indent="0" algn="l">
              <a:buNone/>
              <a:defRPr sz="1200" b="0">
                <a:solidFill>
                  <a:schemeClr val="tx1"/>
                </a:solidFill>
                <a:latin typeface="+mn-lt"/>
                <a:ea typeface="+mn-ea"/>
                <a:cs typeface="+mn-cs"/>
              </a:defRPr>
            </a:lvl1pPr>
          </a:lstStyle>
          <a:p>
            <a:pPr lvl="0"/>
            <a:r>
              <a:rPr lang="en-US"/>
              <a:t>3. Body copy goes here. Lorem ipsum dolor sit </a:t>
            </a:r>
            <a:r>
              <a:rPr lang="en-US" err="1"/>
              <a:t>amet,consectetur</a:t>
            </a:r>
            <a:r>
              <a:rPr lang="en-US"/>
              <a:t> </a:t>
            </a:r>
            <a:r>
              <a:rPr lang="en-US" err="1"/>
              <a:t>adipiscing</a:t>
            </a:r>
            <a:r>
              <a:rPr lang="en-US"/>
              <a:t> </a:t>
            </a:r>
            <a:r>
              <a:rPr lang="en-US" err="1"/>
              <a:t>elit</a:t>
            </a:r>
            <a:r>
              <a:rPr lang="en-US"/>
              <a:t>.</a:t>
            </a:r>
            <a:endParaRPr lang="en-SG"/>
          </a:p>
        </p:txBody>
      </p:sp>
      <p:sp>
        <p:nvSpPr>
          <p:cNvPr id="18" name="Text Placeholder 5">
            <a:extLst>
              <a:ext uri="{FF2B5EF4-FFF2-40B4-BE49-F238E27FC236}">
                <a16:creationId xmlns:a16="http://schemas.microsoft.com/office/drawing/2014/main" id="{ADF8AEA4-CD68-4921-BDED-5528BD7BC317}"/>
              </a:ext>
            </a:extLst>
          </p:cNvPr>
          <p:cNvSpPr>
            <a:spLocks noGrp="1"/>
          </p:cNvSpPr>
          <p:nvPr userDrawn="1">
            <p:ph type="body" sz="quarter" idx="24" hasCustomPrompt="1"/>
          </p:nvPr>
        </p:nvSpPr>
        <p:spPr>
          <a:xfrm>
            <a:off x="7236954" y="3119610"/>
            <a:ext cx="2103128" cy="618775"/>
          </a:xfrm>
        </p:spPr>
        <p:txBody>
          <a:bodyPr lIns="91440" tIns="45720" rIns="91440" bIns="45720">
            <a:noAutofit/>
          </a:bodyPr>
          <a:lstStyle>
            <a:lvl1pPr marL="0" indent="0" algn="l">
              <a:buNone/>
              <a:defRPr sz="1200" b="0">
                <a:solidFill>
                  <a:schemeClr val="tx1"/>
                </a:solidFill>
                <a:latin typeface="+mn-lt"/>
                <a:ea typeface="+mn-ea"/>
                <a:cs typeface="+mn-cs"/>
              </a:defRPr>
            </a:lvl1pPr>
          </a:lstStyle>
          <a:p>
            <a:pPr lvl="0"/>
            <a:r>
              <a:rPr lang="en-US"/>
              <a:t>4. Body copy goes here. Lorem ipsum dolor sit </a:t>
            </a:r>
            <a:r>
              <a:rPr lang="en-US" err="1"/>
              <a:t>amet,consectetur</a:t>
            </a:r>
            <a:r>
              <a:rPr lang="en-US"/>
              <a:t> </a:t>
            </a:r>
            <a:r>
              <a:rPr lang="en-US" err="1"/>
              <a:t>adipiscing</a:t>
            </a:r>
            <a:r>
              <a:rPr lang="en-US"/>
              <a:t> </a:t>
            </a:r>
            <a:r>
              <a:rPr lang="en-US" err="1"/>
              <a:t>elit</a:t>
            </a:r>
            <a:r>
              <a:rPr lang="en-US"/>
              <a:t>.</a:t>
            </a:r>
            <a:endParaRPr lang="en-SG"/>
          </a:p>
        </p:txBody>
      </p:sp>
      <p:sp>
        <p:nvSpPr>
          <p:cNvPr id="19" name="Text Placeholder 5">
            <a:extLst>
              <a:ext uri="{FF2B5EF4-FFF2-40B4-BE49-F238E27FC236}">
                <a16:creationId xmlns:a16="http://schemas.microsoft.com/office/drawing/2014/main" id="{0E94625B-2F95-4113-8340-49D31BA916BC}"/>
              </a:ext>
            </a:extLst>
          </p:cNvPr>
          <p:cNvSpPr>
            <a:spLocks noGrp="1"/>
          </p:cNvSpPr>
          <p:nvPr userDrawn="1">
            <p:ph type="body" sz="quarter" idx="25" hasCustomPrompt="1"/>
          </p:nvPr>
        </p:nvSpPr>
        <p:spPr>
          <a:xfrm>
            <a:off x="9418448" y="3119610"/>
            <a:ext cx="2059034" cy="618775"/>
          </a:xfrm>
        </p:spPr>
        <p:txBody>
          <a:bodyPr lIns="91440" tIns="45720" rIns="91440" bIns="45720">
            <a:noAutofit/>
          </a:bodyPr>
          <a:lstStyle>
            <a:lvl1pPr marL="0" indent="0" algn="l">
              <a:buNone/>
              <a:defRPr sz="1200" b="0">
                <a:solidFill>
                  <a:schemeClr val="tx1"/>
                </a:solidFill>
                <a:latin typeface="+mn-lt"/>
                <a:ea typeface="+mn-ea"/>
                <a:cs typeface="+mn-cs"/>
              </a:defRPr>
            </a:lvl1pPr>
          </a:lstStyle>
          <a:p>
            <a:pPr lvl="0"/>
            <a:r>
              <a:rPr lang="en-US"/>
              <a:t>5. Body copy goes here. Lorem ipsum dolor sit </a:t>
            </a:r>
            <a:r>
              <a:rPr lang="en-US" err="1"/>
              <a:t>amet,consectetur</a:t>
            </a:r>
            <a:r>
              <a:rPr lang="en-US"/>
              <a:t> </a:t>
            </a:r>
            <a:r>
              <a:rPr lang="en-US" err="1"/>
              <a:t>adipiscing</a:t>
            </a:r>
            <a:r>
              <a:rPr lang="en-US"/>
              <a:t> </a:t>
            </a:r>
            <a:r>
              <a:rPr lang="en-US" err="1"/>
              <a:t>elit</a:t>
            </a:r>
            <a:r>
              <a:rPr lang="en-US"/>
              <a:t>.</a:t>
            </a:r>
            <a:endParaRPr lang="en-SG"/>
          </a:p>
        </p:txBody>
      </p:sp>
      <p:sp>
        <p:nvSpPr>
          <p:cNvPr id="20" name="Text Placeholder 5">
            <a:extLst>
              <a:ext uri="{FF2B5EF4-FFF2-40B4-BE49-F238E27FC236}">
                <a16:creationId xmlns:a16="http://schemas.microsoft.com/office/drawing/2014/main" id="{E29F08A9-66AC-42EF-84C6-EFA50F2F7F2A}"/>
              </a:ext>
            </a:extLst>
          </p:cNvPr>
          <p:cNvSpPr>
            <a:spLocks noGrp="1"/>
          </p:cNvSpPr>
          <p:nvPr userDrawn="1">
            <p:ph type="body" sz="quarter" idx="26" hasCustomPrompt="1"/>
          </p:nvPr>
        </p:nvSpPr>
        <p:spPr>
          <a:xfrm>
            <a:off x="692472" y="3948806"/>
            <a:ext cx="2103128" cy="618775"/>
          </a:xfrm>
        </p:spPr>
        <p:txBody>
          <a:bodyPr lIns="91440" tIns="45720" rIns="91440" bIns="45720">
            <a:noAutofit/>
          </a:bodyPr>
          <a:lstStyle>
            <a:lvl1pPr marL="0" indent="0" algn="l">
              <a:buNone/>
              <a:defRPr sz="1200" b="0">
                <a:solidFill>
                  <a:schemeClr val="tx1"/>
                </a:solidFill>
                <a:latin typeface="+mn-lt"/>
                <a:ea typeface="+mn-ea"/>
                <a:cs typeface="+mn-cs"/>
              </a:defRPr>
            </a:lvl1pPr>
          </a:lstStyle>
          <a:p>
            <a:pPr lvl="0"/>
            <a:r>
              <a:rPr lang="en-US"/>
              <a:t>6. Body copy goes here. Lorem ipsum dolor sit </a:t>
            </a:r>
            <a:r>
              <a:rPr lang="en-US" err="1"/>
              <a:t>amet,consectetur</a:t>
            </a:r>
            <a:r>
              <a:rPr lang="en-US"/>
              <a:t> </a:t>
            </a:r>
            <a:r>
              <a:rPr lang="en-US" err="1"/>
              <a:t>adipiscing</a:t>
            </a:r>
            <a:r>
              <a:rPr lang="en-US"/>
              <a:t> </a:t>
            </a:r>
            <a:r>
              <a:rPr lang="en-US" err="1"/>
              <a:t>elit</a:t>
            </a:r>
            <a:r>
              <a:rPr lang="en-US"/>
              <a:t>.</a:t>
            </a:r>
            <a:endParaRPr lang="en-SG"/>
          </a:p>
        </p:txBody>
      </p:sp>
      <p:sp>
        <p:nvSpPr>
          <p:cNvPr id="21" name="Text Placeholder 5">
            <a:extLst>
              <a:ext uri="{FF2B5EF4-FFF2-40B4-BE49-F238E27FC236}">
                <a16:creationId xmlns:a16="http://schemas.microsoft.com/office/drawing/2014/main" id="{6E773ECE-42BA-48CA-8676-E0BF7744B597}"/>
              </a:ext>
            </a:extLst>
          </p:cNvPr>
          <p:cNvSpPr>
            <a:spLocks noGrp="1"/>
          </p:cNvSpPr>
          <p:nvPr userDrawn="1">
            <p:ph type="body" sz="quarter" idx="27" hasCustomPrompt="1"/>
          </p:nvPr>
        </p:nvSpPr>
        <p:spPr>
          <a:xfrm>
            <a:off x="2868454" y="3948807"/>
            <a:ext cx="2103128" cy="618775"/>
          </a:xfrm>
        </p:spPr>
        <p:txBody>
          <a:bodyPr lIns="91440" tIns="45720" rIns="91440" bIns="45720">
            <a:noAutofit/>
          </a:bodyPr>
          <a:lstStyle>
            <a:lvl1pPr marL="0" indent="0" algn="l">
              <a:buNone/>
              <a:defRPr sz="1200" b="0">
                <a:solidFill>
                  <a:schemeClr val="tx1"/>
                </a:solidFill>
                <a:latin typeface="+mn-lt"/>
                <a:ea typeface="+mn-ea"/>
                <a:cs typeface="+mn-cs"/>
              </a:defRPr>
            </a:lvl1pPr>
          </a:lstStyle>
          <a:p>
            <a:pPr lvl="0"/>
            <a:r>
              <a:rPr lang="en-US"/>
              <a:t>7. Body copy goes here. Lorem ipsum dolor sit </a:t>
            </a:r>
            <a:r>
              <a:rPr lang="en-US" err="1"/>
              <a:t>amet,consectetur</a:t>
            </a:r>
            <a:r>
              <a:rPr lang="en-US"/>
              <a:t> </a:t>
            </a:r>
            <a:r>
              <a:rPr lang="en-US" err="1"/>
              <a:t>adipiscing</a:t>
            </a:r>
            <a:r>
              <a:rPr lang="en-US"/>
              <a:t> </a:t>
            </a:r>
            <a:r>
              <a:rPr lang="en-US" err="1"/>
              <a:t>elit</a:t>
            </a:r>
            <a:r>
              <a:rPr lang="en-US"/>
              <a:t>.</a:t>
            </a:r>
            <a:endParaRPr lang="en-SG"/>
          </a:p>
        </p:txBody>
      </p:sp>
      <p:sp>
        <p:nvSpPr>
          <p:cNvPr id="22" name="Text Placeholder 5">
            <a:extLst>
              <a:ext uri="{FF2B5EF4-FFF2-40B4-BE49-F238E27FC236}">
                <a16:creationId xmlns:a16="http://schemas.microsoft.com/office/drawing/2014/main" id="{A71B7F1E-7129-4C73-AD0E-B4C73DA29163}"/>
              </a:ext>
            </a:extLst>
          </p:cNvPr>
          <p:cNvSpPr>
            <a:spLocks noGrp="1"/>
          </p:cNvSpPr>
          <p:nvPr userDrawn="1">
            <p:ph type="body" sz="quarter" idx="28" hasCustomPrompt="1"/>
          </p:nvPr>
        </p:nvSpPr>
        <p:spPr>
          <a:xfrm>
            <a:off x="5044436" y="3948807"/>
            <a:ext cx="2103128" cy="618775"/>
          </a:xfrm>
        </p:spPr>
        <p:txBody>
          <a:bodyPr lIns="91440" tIns="45720" rIns="91440" bIns="45720">
            <a:noAutofit/>
          </a:bodyPr>
          <a:lstStyle>
            <a:lvl1pPr marL="0" indent="0" algn="l">
              <a:buNone/>
              <a:defRPr sz="1200" b="0">
                <a:solidFill>
                  <a:schemeClr val="tx1"/>
                </a:solidFill>
                <a:latin typeface="+mn-lt"/>
                <a:ea typeface="+mn-ea"/>
                <a:cs typeface="+mn-cs"/>
              </a:defRPr>
            </a:lvl1pPr>
          </a:lstStyle>
          <a:p>
            <a:pPr lvl="0"/>
            <a:r>
              <a:rPr lang="en-US"/>
              <a:t>8. Body copy goes here. Lorem ipsum dolor sit </a:t>
            </a:r>
            <a:r>
              <a:rPr lang="en-US" err="1"/>
              <a:t>amet,consectetur</a:t>
            </a:r>
            <a:r>
              <a:rPr lang="en-US"/>
              <a:t> </a:t>
            </a:r>
            <a:r>
              <a:rPr lang="en-US" err="1"/>
              <a:t>adipiscing</a:t>
            </a:r>
            <a:r>
              <a:rPr lang="en-US"/>
              <a:t> </a:t>
            </a:r>
            <a:r>
              <a:rPr lang="en-US" err="1"/>
              <a:t>elit</a:t>
            </a:r>
            <a:r>
              <a:rPr lang="en-US"/>
              <a:t>.</a:t>
            </a:r>
            <a:endParaRPr lang="en-SG"/>
          </a:p>
        </p:txBody>
      </p:sp>
      <p:sp>
        <p:nvSpPr>
          <p:cNvPr id="23" name="Text Placeholder 5">
            <a:extLst>
              <a:ext uri="{FF2B5EF4-FFF2-40B4-BE49-F238E27FC236}">
                <a16:creationId xmlns:a16="http://schemas.microsoft.com/office/drawing/2014/main" id="{2C978B0D-11A1-484C-B38F-66DD0FB4F37E}"/>
              </a:ext>
            </a:extLst>
          </p:cNvPr>
          <p:cNvSpPr>
            <a:spLocks noGrp="1"/>
          </p:cNvSpPr>
          <p:nvPr userDrawn="1">
            <p:ph type="body" sz="quarter" idx="29" hasCustomPrompt="1"/>
          </p:nvPr>
        </p:nvSpPr>
        <p:spPr>
          <a:xfrm>
            <a:off x="7220418" y="3948807"/>
            <a:ext cx="2103128" cy="618775"/>
          </a:xfrm>
        </p:spPr>
        <p:txBody>
          <a:bodyPr lIns="91440" tIns="45720" rIns="91440" bIns="45720">
            <a:noAutofit/>
          </a:bodyPr>
          <a:lstStyle>
            <a:lvl1pPr marL="0" indent="0" algn="l">
              <a:buNone/>
              <a:defRPr sz="1200" b="0">
                <a:solidFill>
                  <a:schemeClr val="tx1"/>
                </a:solidFill>
                <a:latin typeface="+mn-lt"/>
                <a:ea typeface="+mn-ea"/>
                <a:cs typeface="+mn-cs"/>
              </a:defRPr>
            </a:lvl1pPr>
          </a:lstStyle>
          <a:p>
            <a:pPr lvl="0"/>
            <a:r>
              <a:rPr lang="en-US"/>
              <a:t>9. Body copy goes here. Lorem ipsum dolor sit </a:t>
            </a:r>
            <a:r>
              <a:rPr lang="en-US" err="1"/>
              <a:t>amet,consectetur</a:t>
            </a:r>
            <a:r>
              <a:rPr lang="en-US"/>
              <a:t> </a:t>
            </a:r>
            <a:r>
              <a:rPr lang="en-US" err="1"/>
              <a:t>adipiscing</a:t>
            </a:r>
            <a:r>
              <a:rPr lang="en-US"/>
              <a:t> </a:t>
            </a:r>
            <a:r>
              <a:rPr lang="en-US" err="1"/>
              <a:t>elit</a:t>
            </a:r>
            <a:r>
              <a:rPr lang="en-US"/>
              <a:t>.</a:t>
            </a:r>
            <a:endParaRPr lang="en-SG"/>
          </a:p>
        </p:txBody>
      </p:sp>
      <p:sp>
        <p:nvSpPr>
          <p:cNvPr id="24" name="Text Placeholder 5">
            <a:extLst>
              <a:ext uri="{FF2B5EF4-FFF2-40B4-BE49-F238E27FC236}">
                <a16:creationId xmlns:a16="http://schemas.microsoft.com/office/drawing/2014/main" id="{B4F8F708-7E97-4A21-958E-35B85098FD80}"/>
              </a:ext>
            </a:extLst>
          </p:cNvPr>
          <p:cNvSpPr>
            <a:spLocks noGrp="1"/>
          </p:cNvSpPr>
          <p:nvPr userDrawn="1">
            <p:ph type="body" sz="quarter" idx="30" hasCustomPrompt="1"/>
          </p:nvPr>
        </p:nvSpPr>
        <p:spPr>
          <a:xfrm>
            <a:off x="9396400" y="3948807"/>
            <a:ext cx="2103128" cy="618775"/>
          </a:xfrm>
        </p:spPr>
        <p:txBody>
          <a:bodyPr lIns="91440" tIns="45720" rIns="91440" bIns="45720">
            <a:noAutofit/>
          </a:bodyPr>
          <a:lstStyle>
            <a:lvl1pPr marL="0" indent="0" algn="l">
              <a:buNone/>
              <a:defRPr sz="1200" b="0">
                <a:solidFill>
                  <a:schemeClr val="tx1"/>
                </a:solidFill>
                <a:latin typeface="+mn-lt"/>
                <a:ea typeface="+mn-ea"/>
                <a:cs typeface="+mn-cs"/>
              </a:defRPr>
            </a:lvl1pPr>
          </a:lstStyle>
          <a:p>
            <a:pPr lvl="0"/>
            <a:r>
              <a:rPr lang="en-US"/>
              <a:t>10. Body copy goes here. Lorem ipsum dolor sit </a:t>
            </a:r>
            <a:r>
              <a:rPr lang="en-US" err="1"/>
              <a:t>amet,consectetur</a:t>
            </a:r>
            <a:r>
              <a:rPr lang="en-US"/>
              <a:t> </a:t>
            </a:r>
            <a:r>
              <a:rPr lang="en-US" err="1"/>
              <a:t>adipiscing</a:t>
            </a:r>
            <a:r>
              <a:rPr lang="en-US"/>
              <a:t> </a:t>
            </a:r>
            <a:r>
              <a:rPr lang="en-US" err="1"/>
              <a:t>elit</a:t>
            </a:r>
            <a:r>
              <a:rPr lang="en-US"/>
              <a:t>.</a:t>
            </a:r>
            <a:endParaRPr lang="en-SG"/>
          </a:p>
        </p:txBody>
      </p:sp>
      <p:sp>
        <p:nvSpPr>
          <p:cNvPr id="28" name="Title 1">
            <a:extLst>
              <a:ext uri="{FF2B5EF4-FFF2-40B4-BE49-F238E27FC236}">
                <a16:creationId xmlns:a16="http://schemas.microsoft.com/office/drawing/2014/main" id="{23322A7B-F97A-4A1E-96DD-57A718D8FE44}"/>
              </a:ext>
            </a:extLst>
          </p:cNvPr>
          <p:cNvSpPr>
            <a:spLocks noGrp="1"/>
          </p:cNvSpPr>
          <p:nvPr userDrawn="1">
            <p:ph type="title" hasCustomPrompt="1"/>
          </p:nvPr>
        </p:nvSpPr>
        <p:spPr>
          <a:xfrm>
            <a:off x="630238" y="365125"/>
            <a:ext cx="10933111" cy="721291"/>
          </a:xfrm>
        </p:spPr>
        <p:txBody>
          <a:bodyPr vert="horz" lIns="91440" tIns="45720" rIns="91440" bIns="45720" anchor="ctr">
            <a:noAutofit/>
          </a:bodyPr>
          <a:lstStyle>
            <a:lvl1pPr>
              <a:defRPr sz="3200" baseline="0">
                <a:latin typeface="+mj-lt"/>
                <a:ea typeface="+mj-ea"/>
                <a:cs typeface="+mj-cs"/>
              </a:defRPr>
            </a:lvl1pPr>
          </a:lstStyle>
          <a:p>
            <a:r>
              <a:rPr lang="en-US"/>
              <a:t>Header goes here</a:t>
            </a:r>
            <a:endParaRPr lang="en-SG"/>
          </a:p>
        </p:txBody>
      </p:sp>
      <p:sp>
        <p:nvSpPr>
          <p:cNvPr id="26" name="TextBox 25">
            <a:extLst>
              <a:ext uri="{FF2B5EF4-FFF2-40B4-BE49-F238E27FC236}">
                <a16:creationId xmlns:a16="http://schemas.microsoft.com/office/drawing/2014/main" id="{ECB3DE69-AF62-475C-A4E5-05E45D5AA64B}"/>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943886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Divid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7">
            <a:extLst>
              <a:ext uri="{FF2B5EF4-FFF2-40B4-BE49-F238E27FC236}">
                <a16:creationId xmlns:a16="http://schemas.microsoft.com/office/drawing/2014/main" id="{ABD10CAA-67A5-4948-8000-9A3ED2793A81}"/>
              </a:ext>
            </a:extLst>
          </p:cNvPr>
          <p:cNvSpPr>
            <a:spLocks noGrp="1"/>
          </p:cNvSpPr>
          <p:nvPr>
            <p:ph type="body" sz="quarter" idx="13" hasCustomPrompt="1"/>
          </p:nvPr>
        </p:nvSpPr>
        <p:spPr>
          <a:xfrm>
            <a:off x="327660" y="3680460"/>
            <a:ext cx="6936740" cy="1338580"/>
          </a:xfrm>
        </p:spPr>
        <p:txBody>
          <a:bodyPr>
            <a:noAutofit/>
          </a:bodyPr>
          <a:lstStyle>
            <a:lvl1pPr marL="0" indent="0">
              <a:buNone/>
              <a:defRPr sz="3600" b="1">
                <a:solidFill>
                  <a:schemeClr val="bg1"/>
                </a:solidFill>
                <a:latin typeface="+mj-lt"/>
              </a:defRPr>
            </a:lvl1pPr>
          </a:lstStyle>
          <a:p>
            <a:pPr lvl="0"/>
            <a:r>
              <a:rPr lang="en-US" b="1">
                <a:latin typeface="+mj-lt"/>
              </a:rPr>
              <a:t>Section Divider Slide Title</a:t>
            </a:r>
          </a:p>
          <a:p>
            <a:pPr lvl="0"/>
            <a:r>
              <a:rPr lang="en-US" b="1">
                <a:latin typeface="+mj-lt"/>
              </a:rPr>
              <a:t>Goes Here</a:t>
            </a:r>
            <a:endParaRPr lang="en-SG"/>
          </a:p>
        </p:txBody>
      </p:sp>
      <p:sp>
        <p:nvSpPr>
          <p:cNvPr id="7" name="Text Placeholder 7">
            <a:extLst>
              <a:ext uri="{FF2B5EF4-FFF2-40B4-BE49-F238E27FC236}">
                <a16:creationId xmlns:a16="http://schemas.microsoft.com/office/drawing/2014/main" id="{AC6E89FD-70A6-4846-99DF-B865060258F0}"/>
              </a:ext>
            </a:extLst>
          </p:cNvPr>
          <p:cNvSpPr>
            <a:spLocks noGrp="1"/>
          </p:cNvSpPr>
          <p:nvPr>
            <p:ph type="body" sz="quarter" idx="14" hasCustomPrompt="1"/>
          </p:nvPr>
        </p:nvSpPr>
        <p:spPr>
          <a:xfrm>
            <a:off x="327660" y="3177540"/>
            <a:ext cx="6936740" cy="502920"/>
          </a:xfrm>
        </p:spPr>
        <p:txBody>
          <a:bodyPr anchor="ctr">
            <a:noAutofit/>
          </a:bodyPr>
          <a:lstStyle>
            <a:lvl1pPr marL="0" indent="0">
              <a:buNone/>
              <a:defRPr sz="2000" b="0">
                <a:solidFill>
                  <a:schemeClr val="bg1"/>
                </a:solidFill>
                <a:latin typeface="Calibri" panose="020F0502020204030204" pitchFamily="34" charset="0"/>
                <a:cs typeface="Calibri" panose="020F0502020204030204" pitchFamily="34" charset="0"/>
              </a:defRPr>
            </a:lvl1pPr>
          </a:lstStyle>
          <a:p>
            <a:pPr lvl="0"/>
            <a:r>
              <a:rPr lang="en-US" b="0">
                <a:latin typeface="+mj-lt"/>
              </a:rPr>
              <a:t>SECTION 1</a:t>
            </a:r>
            <a:endParaRPr lang="en-SG"/>
          </a:p>
        </p:txBody>
      </p:sp>
      <p:sp>
        <p:nvSpPr>
          <p:cNvPr id="9" name="Picture Placeholder 8">
            <a:extLst>
              <a:ext uri="{FF2B5EF4-FFF2-40B4-BE49-F238E27FC236}">
                <a16:creationId xmlns:a16="http://schemas.microsoft.com/office/drawing/2014/main" id="{2326C508-39BE-44C2-A2D2-AF2F4C657BA8}"/>
              </a:ext>
            </a:extLst>
          </p:cNvPr>
          <p:cNvSpPr>
            <a:spLocks noGrp="1"/>
          </p:cNvSpPr>
          <p:nvPr>
            <p:ph type="pic" sz="quarter" idx="15" hasCustomPrompt="1"/>
          </p:nvPr>
        </p:nvSpPr>
        <p:spPr>
          <a:xfrm>
            <a:off x="0" y="0"/>
            <a:ext cx="12192000" cy="2753360"/>
          </a:xfrm>
          <a:noFill/>
        </p:spPr>
        <p:txBody>
          <a:bodyPr anchor="ctr"/>
          <a:lstStyle>
            <a:lvl1pPr marL="0" indent="0" algn="ctr">
              <a:buNone/>
              <a:defRPr>
                <a:solidFill>
                  <a:schemeClr val="bg1"/>
                </a:solidFill>
              </a:defRPr>
            </a:lvl1pPr>
          </a:lstStyle>
          <a:p>
            <a:r>
              <a:rPr lang="en-SG" dirty="0"/>
              <a:t>Insert image here</a:t>
            </a:r>
          </a:p>
        </p:txBody>
      </p:sp>
    </p:spTree>
    <p:extLst>
      <p:ext uri="{BB962C8B-B14F-4D97-AF65-F5344CB8AC3E}">
        <p14:creationId xmlns:p14="http://schemas.microsoft.com/office/powerpoint/2010/main" val="43052200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8781693-7ECF-4E81-94DF-72B797433724}"/>
              </a:ext>
            </a:extLst>
          </p:cNvPr>
          <p:cNvGraphicFramePr>
            <a:graphicFrameLocks noChangeAspect="1"/>
          </p:cNvGraphicFramePr>
          <p:nvPr userDrawn="1">
            <p:custDataLst>
              <p:tags r:id="rId1"/>
            </p:custDataLst>
            <p:extLst>
              <p:ext uri="{D42A27DB-BD31-4B8C-83A1-F6EECF244321}">
                <p14:modId xmlns:p14="http://schemas.microsoft.com/office/powerpoint/2010/main" val="3086728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F8781693-7ECF-4E81-94DF-72B7974337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Picture 5"/>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25" name="Text Placeholder 9">
            <a:extLst>
              <a:ext uri="{FF2B5EF4-FFF2-40B4-BE49-F238E27FC236}">
                <a16:creationId xmlns:a16="http://schemas.microsoft.com/office/drawing/2014/main" id="{FAEB2847-9DD0-4FEE-9B75-F47389AF3BA9}"/>
              </a:ext>
            </a:extLst>
          </p:cNvPr>
          <p:cNvSpPr>
            <a:spLocks noGrp="1"/>
          </p:cNvSpPr>
          <p:nvPr>
            <p:ph type="body" sz="quarter" idx="15" hasCustomPrompt="1"/>
          </p:nvPr>
        </p:nvSpPr>
        <p:spPr>
          <a:xfrm>
            <a:off x="630238" y="1149790"/>
            <a:ext cx="10933111" cy="805759"/>
          </a:xfrm>
        </p:spPr>
        <p:txBody>
          <a:bodyPr anchor="ctr">
            <a:noAutofit/>
          </a:bodyPr>
          <a:lstStyle>
            <a:lvl1pPr marL="0" indent="0" algn="ctr">
              <a:buNone/>
              <a:defRPr sz="1600" b="0">
                <a:solidFill>
                  <a:schemeClr val="tx1"/>
                </a:solidFill>
                <a:latin typeface="+mn-lt"/>
                <a:ea typeface="+mn-ea"/>
                <a:cs typeface="+mn-cs"/>
              </a:defRPr>
            </a:lvl1pPr>
          </a:lstStyle>
          <a:p>
            <a:pPr lvl="0"/>
            <a:r>
              <a:rPr lang="en-SG"/>
              <a:t>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 </a:t>
            </a:r>
            <a:r>
              <a:rPr lang="en-SG" err="1"/>
              <a:t>eiusmod</a:t>
            </a:r>
            <a:r>
              <a:rPr lang="en-SG"/>
              <a:t> </a:t>
            </a:r>
            <a:r>
              <a:rPr lang="en-SG" err="1"/>
              <a:t>tempor</a:t>
            </a:r>
            <a:r>
              <a:rPr lang="en-SG"/>
              <a:t> </a:t>
            </a:r>
            <a:r>
              <a:rPr lang="en-SG" err="1"/>
              <a:t>incididunt</a:t>
            </a:r>
            <a:r>
              <a:rPr lang="en-SG"/>
              <a:t> </a:t>
            </a:r>
            <a:r>
              <a:rPr lang="en-SG" err="1"/>
              <a:t>ut</a:t>
            </a:r>
            <a:r>
              <a:rPr lang="en-SG"/>
              <a:t> </a:t>
            </a:r>
            <a:r>
              <a:rPr lang="en-SG" err="1"/>
              <a:t>labore</a:t>
            </a:r>
            <a:r>
              <a:rPr lang="en-SG"/>
              <a:t> et dolore magna </a:t>
            </a:r>
            <a:r>
              <a:rPr lang="en-SG" err="1"/>
              <a:t>aliqua</a:t>
            </a:r>
            <a:r>
              <a:rPr lang="en-SG"/>
              <a:t>. Ut </a:t>
            </a:r>
            <a:r>
              <a:rPr lang="en-SG" err="1"/>
              <a:t>enim</a:t>
            </a:r>
            <a:r>
              <a:rPr lang="en-SG"/>
              <a:t> ad minim </a:t>
            </a:r>
            <a:r>
              <a:rPr lang="en-SG" err="1"/>
              <a:t>veniam</a:t>
            </a:r>
            <a:r>
              <a:rPr lang="en-SG"/>
              <a: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a:t>
            </a:r>
          </a:p>
        </p:txBody>
      </p:sp>
      <p:pic>
        <p:nvPicPr>
          <p:cNvPr id="27" name="Picture 26" descr="A picture containing shape&#10;&#10;Description automatically generated">
            <a:extLst>
              <a:ext uri="{FF2B5EF4-FFF2-40B4-BE49-F238E27FC236}">
                <a16:creationId xmlns:a16="http://schemas.microsoft.com/office/drawing/2014/main" id="{CEE736F8-7171-4DFF-8399-5B24636FF925}"/>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084603" y="2149469"/>
            <a:ext cx="2022792" cy="4259627"/>
          </a:xfrm>
          <a:prstGeom prst="rect">
            <a:avLst/>
          </a:prstGeom>
        </p:spPr>
      </p:pic>
      <p:sp>
        <p:nvSpPr>
          <p:cNvPr id="28" name="Picture Placeholder 13">
            <a:extLst>
              <a:ext uri="{FF2B5EF4-FFF2-40B4-BE49-F238E27FC236}">
                <a16:creationId xmlns:a16="http://schemas.microsoft.com/office/drawing/2014/main" id="{F65AEFD1-5EDB-434B-B80E-0111EC03C7C2}"/>
              </a:ext>
            </a:extLst>
          </p:cNvPr>
          <p:cNvSpPr>
            <a:spLocks noGrp="1"/>
          </p:cNvSpPr>
          <p:nvPr>
            <p:ph type="pic" sz="quarter" idx="16" hasCustomPrompt="1"/>
          </p:nvPr>
        </p:nvSpPr>
        <p:spPr>
          <a:xfrm>
            <a:off x="5198415" y="2439880"/>
            <a:ext cx="1795168" cy="3678803"/>
          </a:xfrm>
        </p:spPr>
        <p:txBody>
          <a:bodyPr anchor="ctr">
            <a:normAutofit/>
          </a:bodyPr>
          <a:lstStyle>
            <a:lvl1pPr marL="0" indent="0" algn="ctr">
              <a:buNone/>
              <a:defRPr sz="1200">
                <a:solidFill>
                  <a:schemeClr val="accent5"/>
                </a:solidFill>
                <a:latin typeface="+mn-lt"/>
                <a:ea typeface="+mn-ea"/>
                <a:cs typeface="+mn-cs"/>
              </a:defRPr>
            </a:lvl1pPr>
          </a:lstStyle>
          <a:p>
            <a:r>
              <a:rPr lang="en-US"/>
              <a:t>Insert image here</a:t>
            </a:r>
            <a:endParaRPr lang="en-SG"/>
          </a:p>
        </p:txBody>
      </p:sp>
      <p:sp>
        <p:nvSpPr>
          <p:cNvPr id="11" name="Title 1">
            <a:extLst>
              <a:ext uri="{FF2B5EF4-FFF2-40B4-BE49-F238E27FC236}">
                <a16:creationId xmlns:a16="http://schemas.microsoft.com/office/drawing/2014/main" id="{88483E95-06A8-477A-8F02-B1AB064C3400}"/>
              </a:ext>
            </a:extLst>
          </p:cNvPr>
          <p:cNvSpPr>
            <a:spLocks noGrp="1"/>
          </p:cNvSpPr>
          <p:nvPr>
            <p:ph type="title" hasCustomPrompt="1"/>
          </p:nvPr>
        </p:nvSpPr>
        <p:spPr>
          <a:xfrm>
            <a:off x="630238" y="365125"/>
            <a:ext cx="10933111" cy="721291"/>
          </a:xfrm>
        </p:spPr>
        <p:txBody>
          <a:bodyPr vert="horz" lIns="91440" tIns="45720" rIns="91440" bIns="45720" anchor="ctr">
            <a:noAutofit/>
          </a:bodyPr>
          <a:lstStyle>
            <a:lvl1pPr algn="ctr">
              <a:defRPr sz="3200" baseline="0">
                <a:latin typeface="+mj-lt"/>
                <a:ea typeface="+mj-ea"/>
                <a:cs typeface="+mj-cs"/>
              </a:defRPr>
            </a:lvl1pPr>
          </a:lstStyle>
          <a:p>
            <a:r>
              <a:rPr lang="en-US"/>
              <a:t>Header goes here</a:t>
            </a:r>
            <a:endParaRPr lang="en-SG"/>
          </a:p>
        </p:txBody>
      </p:sp>
      <p:sp>
        <p:nvSpPr>
          <p:cNvPr id="9" name="TextBox 8">
            <a:extLst>
              <a:ext uri="{FF2B5EF4-FFF2-40B4-BE49-F238E27FC236}">
                <a16:creationId xmlns:a16="http://schemas.microsoft.com/office/drawing/2014/main" id="{E74E91DA-E560-4932-835B-51C44FC3B8FC}"/>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832633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B8A8F98-1304-435A-8D7A-854E52D9B3CB}"/>
              </a:ext>
            </a:extLst>
          </p:cNvPr>
          <p:cNvGraphicFramePr>
            <a:graphicFrameLocks noChangeAspect="1"/>
          </p:cNvGraphicFramePr>
          <p:nvPr userDrawn="1">
            <p:custDataLst>
              <p:tags r:id="rId1"/>
            </p:custDataLst>
            <p:extLst>
              <p:ext uri="{D42A27DB-BD31-4B8C-83A1-F6EECF244321}">
                <p14:modId xmlns:p14="http://schemas.microsoft.com/office/powerpoint/2010/main" val="1033745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8B8A8F98-1304-435A-8D7A-854E52D9B3C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Picture 5"/>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25" name="Text Placeholder 9">
            <a:extLst>
              <a:ext uri="{FF2B5EF4-FFF2-40B4-BE49-F238E27FC236}">
                <a16:creationId xmlns:a16="http://schemas.microsoft.com/office/drawing/2014/main" id="{FAEB2847-9DD0-4FEE-9B75-F47389AF3BA9}"/>
              </a:ext>
            </a:extLst>
          </p:cNvPr>
          <p:cNvSpPr>
            <a:spLocks noGrp="1"/>
          </p:cNvSpPr>
          <p:nvPr>
            <p:ph type="body" sz="quarter" idx="15" hasCustomPrompt="1"/>
          </p:nvPr>
        </p:nvSpPr>
        <p:spPr>
          <a:xfrm>
            <a:off x="630238" y="1149790"/>
            <a:ext cx="10933111" cy="805759"/>
          </a:xfrm>
        </p:spPr>
        <p:txBody>
          <a:bodyPr anchor="ctr">
            <a:noAutofit/>
          </a:bodyPr>
          <a:lstStyle>
            <a:lvl1pPr marL="0" indent="0" algn="ctr">
              <a:buNone/>
              <a:defRPr sz="1600" b="0">
                <a:solidFill>
                  <a:schemeClr val="tx1"/>
                </a:solidFill>
                <a:latin typeface="+mn-lt"/>
                <a:ea typeface="+mn-ea"/>
                <a:cs typeface="+mn-cs"/>
              </a:defRPr>
            </a:lvl1pPr>
          </a:lstStyle>
          <a:p>
            <a:pPr lvl="0"/>
            <a:r>
              <a:rPr lang="en-SG"/>
              <a:t>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 </a:t>
            </a:r>
            <a:r>
              <a:rPr lang="en-SG" err="1"/>
              <a:t>eiusmod</a:t>
            </a:r>
            <a:r>
              <a:rPr lang="en-SG"/>
              <a:t> </a:t>
            </a:r>
            <a:r>
              <a:rPr lang="en-SG" err="1"/>
              <a:t>tempor</a:t>
            </a:r>
            <a:r>
              <a:rPr lang="en-SG"/>
              <a:t> </a:t>
            </a:r>
            <a:r>
              <a:rPr lang="en-SG" err="1"/>
              <a:t>incididunt</a:t>
            </a:r>
            <a:r>
              <a:rPr lang="en-SG"/>
              <a:t> </a:t>
            </a:r>
            <a:r>
              <a:rPr lang="en-SG" err="1"/>
              <a:t>ut</a:t>
            </a:r>
            <a:r>
              <a:rPr lang="en-SG"/>
              <a:t> </a:t>
            </a:r>
            <a:r>
              <a:rPr lang="en-SG" err="1"/>
              <a:t>labore</a:t>
            </a:r>
            <a:r>
              <a:rPr lang="en-SG"/>
              <a:t> et dolore magna </a:t>
            </a:r>
            <a:r>
              <a:rPr lang="en-SG" err="1"/>
              <a:t>aliqua</a:t>
            </a:r>
            <a:r>
              <a:rPr lang="en-SG"/>
              <a:t>. Ut </a:t>
            </a:r>
            <a:r>
              <a:rPr lang="en-SG" err="1"/>
              <a:t>enim</a:t>
            </a:r>
            <a:r>
              <a:rPr lang="en-SG"/>
              <a:t> ad minim </a:t>
            </a:r>
            <a:r>
              <a:rPr lang="en-SG" err="1"/>
              <a:t>veniam</a:t>
            </a:r>
            <a:r>
              <a:rPr lang="en-SG"/>
              <a: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a:t>
            </a:r>
          </a:p>
        </p:txBody>
      </p:sp>
      <p:pic>
        <p:nvPicPr>
          <p:cNvPr id="7" name="Picture 6" descr="A picture containing shape&#10;&#10;Description automatically generated">
            <a:extLst>
              <a:ext uri="{FF2B5EF4-FFF2-40B4-BE49-F238E27FC236}">
                <a16:creationId xmlns:a16="http://schemas.microsoft.com/office/drawing/2014/main" id="{CEE736F8-7171-4DFF-8399-5B24636FF925}"/>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3332978" y="2149469"/>
            <a:ext cx="2022792" cy="4259627"/>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9B96D852-C4AA-49A8-80FF-4BA1C33C2659}"/>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6836232" y="2149469"/>
            <a:ext cx="2022792" cy="4259627"/>
          </a:xfrm>
          <a:prstGeom prst="rect">
            <a:avLst/>
          </a:prstGeom>
        </p:spPr>
      </p:pic>
      <p:sp>
        <p:nvSpPr>
          <p:cNvPr id="9" name="Picture Placeholder 13">
            <a:extLst>
              <a:ext uri="{FF2B5EF4-FFF2-40B4-BE49-F238E27FC236}">
                <a16:creationId xmlns:a16="http://schemas.microsoft.com/office/drawing/2014/main" id="{ACF32C03-3F6B-4A10-AF12-C07C95EBCFFA}"/>
              </a:ext>
            </a:extLst>
          </p:cNvPr>
          <p:cNvSpPr>
            <a:spLocks noGrp="1"/>
          </p:cNvSpPr>
          <p:nvPr>
            <p:ph type="pic" sz="quarter" idx="16" hasCustomPrompt="1"/>
          </p:nvPr>
        </p:nvSpPr>
        <p:spPr>
          <a:xfrm>
            <a:off x="3446790" y="2439883"/>
            <a:ext cx="1795168" cy="3678803"/>
          </a:xfrm>
        </p:spPr>
        <p:txBody>
          <a:bodyPr anchor="ctr">
            <a:normAutofit/>
          </a:bodyPr>
          <a:lstStyle>
            <a:lvl1pPr marL="0" indent="0" algn="ctr">
              <a:buNone/>
              <a:defRPr sz="1200">
                <a:solidFill>
                  <a:schemeClr val="accent5"/>
                </a:solidFill>
                <a:latin typeface="+mn-lt"/>
                <a:ea typeface="+mn-ea"/>
                <a:cs typeface="+mn-cs"/>
              </a:defRPr>
            </a:lvl1pPr>
          </a:lstStyle>
          <a:p>
            <a:r>
              <a:rPr lang="en-US"/>
              <a:t>Insert image here</a:t>
            </a:r>
            <a:endParaRPr lang="en-SG"/>
          </a:p>
        </p:txBody>
      </p:sp>
      <p:sp>
        <p:nvSpPr>
          <p:cNvPr id="10" name="Picture Placeholder 13">
            <a:extLst>
              <a:ext uri="{FF2B5EF4-FFF2-40B4-BE49-F238E27FC236}">
                <a16:creationId xmlns:a16="http://schemas.microsoft.com/office/drawing/2014/main" id="{872D68E4-A62D-4692-80AA-06594AA74923}"/>
              </a:ext>
            </a:extLst>
          </p:cNvPr>
          <p:cNvSpPr>
            <a:spLocks noGrp="1"/>
          </p:cNvSpPr>
          <p:nvPr>
            <p:ph type="pic" sz="quarter" idx="17" hasCustomPrompt="1"/>
          </p:nvPr>
        </p:nvSpPr>
        <p:spPr>
          <a:xfrm>
            <a:off x="6950044" y="2439883"/>
            <a:ext cx="1795168" cy="3678803"/>
          </a:xfrm>
        </p:spPr>
        <p:txBody>
          <a:bodyPr anchor="ctr">
            <a:normAutofit/>
          </a:bodyPr>
          <a:lstStyle>
            <a:lvl1pPr marL="0" indent="0" algn="ctr">
              <a:buNone/>
              <a:defRPr sz="1200">
                <a:solidFill>
                  <a:schemeClr val="accent5"/>
                </a:solidFill>
                <a:latin typeface="+mn-lt"/>
                <a:ea typeface="+mn-ea"/>
                <a:cs typeface="+mn-cs"/>
              </a:defRPr>
            </a:lvl1pPr>
          </a:lstStyle>
          <a:p>
            <a:r>
              <a:rPr lang="en-US"/>
              <a:t>Insert image here</a:t>
            </a:r>
            <a:endParaRPr lang="en-SG"/>
          </a:p>
        </p:txBody>
      </p:sp>
      <p:sp>
        <p:nvSpPr>
          <p:cNvPr id="13" name="Title 1">
            <a:extLst>
              <a:ext uri="{FF2B5EF4-FFF2-40B4-BE49-F238E27FC236}">
                <a16:creationId xmlns:a16="http://schemas.microsoft.com/office/drawing/2014/main" id="{49240A7F-A2E7-444A-8C70-E20D9046FFF8}"/>
              </a:ext>
            </a:extLst>
          </p:cNvPr>
          <p:cNvSpPr>
            <a:spLocks noGrp="1"/>
          </p:cNvSpPr>
          <p:nvPr>
            <p:ph type="title" hasCustomPrompt="1"/>
          </p:nvPr>
        </p:nvSpPr>
        <p:spPr>
          <a:xfrm>
            <a:off x="630238" y="365125"/>
            <a:ext cx="10933111" cy="721291"/>
          </a:xfrm>
        </p:spPr>
        <p:txBody>
          <a:bodyPr vert="horz" lIns="91440" tIns="45720" rIns="91440" bIns="45720" anchor="ctr">
            <a:noAutofit/>
          </a:bodyPr>
          <a:lstStyle>
            <a:lvl1pPr algn="ctr">
              <a:defRPr sz="3200" baseline="0">
                <a:latin typeface="+mj-lt"/>
                <a:ea typeface="+mj-ea"/>
                <a:cs typeface="+mj-cs"/>
              </a:defRPr>
            </a:lvl1pPr>
          </a:lstStyle>
          <a:p>
            <a:r>
              <a:rPr lang="en-US"/>
              <a:t>Header goes here</a:t>
            </a:r>
            <a:endParaRPr lang="en-SG"/>
          </a:p>
        </p:txBody>
      </p:sp>
      <p:sp>
        <p:nvSpPr>
          <p:cNvPr id="11" name="TextBox 10">
            <a:extLst>
              <a:ext uri="{FF2B5EF4-FFF2-40B4-BE49-F238E27FC236}">
                <a16:creationId xmlns:a16="http://schemas.microsoft.com/office/drawing/2014/main" id="{6EBDDC2E-2E09-49FD-9730-7D49B60E3BF5}"/>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888678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D6B63D4-BF32-4A1F-8C4B-DAAB8B655335}"/>
              </a:ext>
            </a:extLst>
          </p:cNvPr>
          <p:cNvGraphicFramePr>
            <a:graphicFrameLocks noChangeAspect="1"/>
          </p:cNvGraphicFramePr>
          <p:nvPr userDrawn="1">
            <p:custDataLst>
              <p:tags r:id="rId1"/>
            </p:custDataLst>
            <p:extLst>
              <p:ext uri="{D42A27DB-BD31-4B8C-83A1-F6EECF244321}">
                <p14:modId xmlns:p14="http://schemas.microsoft.com/office/powerpoint/2010/main" val="35566160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9D6B63D4-BF32-4A1F-8C4B-DAAB8B65533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Picture 5"/>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25" name="Text Placeholder 9">
            <a:extLst>
              <a:ext uri="{FF2B5EF4-FFF2-40B4-BE49-F238E27FC236}">
                <a16:creationId xmlns:a16="http://schemas.microsoft.com/office/drawing/2014/main" id="{FAEB2847-9DD0-4FEE-9B75-F47389AF3BA9}"/>
              </a:ext>
            </a:extLst>
          </p:cNvPr>
          <p:cNvSpPr>
            <a:spLocks noGrp="1"/>
          </p:cNvSpPr>
          <p:nvPr>
            <p:ph type="body" sz="quarter" idx="15" hasCustomPrompt="1"/>
          </p:nvPr>
        </p:nvSpPr>
        <p:spPr>
          <a:xfrm>
            <a:off x="630238" y="1149790"/>
            <a:ext cx="10933111" cy="805759"/>
          </a:xfrm>
        </p:spPr>
        <p:txBody>
          <a:bodyPr anchor="ctr">
            <a:noAutofit/>
          </a:bodyPr>
          <a:lstStyle>
            <a:lvl1pPr marL="0" indent="0" algn="ctr">
              <a:buNone/>
              <a:defRPr sz="1600" b="0">
                <a:solidFill>
                  <a:schemeClr val="tx1"/>
                </a:solidFill>
                <a:latin typeface="+mn-lt"/>
                <a:ea typeface="+mn-ea"/>
                <a:cs typeface="+mn-cs"/>
              </a:defRPr>
            </a:lvl1pPr>
          </a:lstStyle>
          <a:p>
            <a:pPr lvl="0"/>
            <a:r>
              <a:rPr lang="en-SG"/>
              <a:t>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 </a:t>
            </a:r>
            <a:r>
              <a:rPr lang="en-SG" err="1"/>
              <a:t>eiusmod</a:t>
            </a:r>
            <a:r>
              <a:rPr lang="en-SG"/>
              <a:t> </a:t>
            </a:r>
            <a:r>
              <a:rPr lang="en-SG" err="1"/>
              <a:t>tempor</a:t>
            </a:r>
            <a:r>
              <a:rPr lang="en-SG"/>
              <a:t> </a:t>
            </a:r>
            <a:r>
              <a:rPr lang="en-SG" err="1"/>
              <a:t>incididunt</a:t>
            </a:r>
            <a:r>
              <a:rPr lang="en-SG"/>
              <a:t> </a:t>
            </a:r>
            <a:r>
              <a:rPr lang="en-SG" err="1"/>
              <a:t>ut</a:t>
            </a:r>
            <a:r>
              <a:rPr lang="en-SG"/>
              <a:t> </a:t>
            </a:r>
            <a:r>
              <a:rPr lang="en-SG" err="1"/>
              <a:t>labore</a:t>
            </a:r>
            <a:r>
              <a:rPr lang="en-SG"/>
              <a:t> et dolore magna </a:t>
            </a:r>
            <a:r>
              <a:rPr lang="en-SG" err="1"/>
              <a:t>aliqua</a:t>
            </a:r>
            <a:r>
              <a:rPr lang="en-SG"/>
              <a:t>. Ut </a:t>
            </a:r>
            <a:r>
              <a:rPr lang="en-SG" err="1"/>
              <a:t>enim</a:t>
            </a:r>
            <a:r>
              <a:rPr lang="en-SG"/>
              <a:t> ad minim </a:t>
            </a:r>
            <a:r>
              <a:rPr lang="en-SG" err="1"/>
              <a:t>veniam</a:t>
            </a:r>
            <a:r>
              <a:rPr lang="en-SG"/>
              <a: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a:t>
            </a:r>
          </a:p>
        </p:txBody>
      </p:sp>
      <p:pic>
        <p:nvPicPr>
          <p:cNvPr id="7" name="Picture 6" descr="A picture containing shape&#10;&#10;Description automatically generated">
            <a:extLst>
              <a:ext uri="{FF2B5EF4-FFF2-40B4-BE49-F238E27FC236}">
                <a16:creationId xmlns:a16="http://schemas.microsoft.com/office/drawing/2014/main" id="{CEE736F8-7171-4DFF-8399-5B24636FF925}"/>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2268911" y="2149468"/>
            <a:ext cx="2022792" cy="4259627"/>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9B96D852-C4AA-49A8-80FF-4BA1C33C2659}"/>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898765" y="2149469"/>
            <a:ext cx="2022792" cy="4259627"/>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7390273F-74D7-4FD0-951D-BB70F9E44325}"/>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084603" y="2149469"/>
            <a:ext cx="2022792" cy="4259627"/>
          </a:xfrm>
          <a:prstGeom prst="rect">
            <a:avLst/>
          </a:prstGeom>
        </p:spPr>
      </p:pic>
      <p:sp>
        <p:nvSpPr>
          <p:cNvPr id="10" name="Picture Placeholder 13">
            <a:extLst>
              <a:ext uri="{FF2B5EF4-FFF2-40B4-BE49-F238E27FC236}">
                <a16:creationId xmlns:a16="http://schemas.microsoft.com/office/drawing/2014/main" id="{A0528D84-E9AB-4300-8356-683B42B76A37}"/>
              </a:ext>
            </a:extLst>
          </p:cNvPr>
          <p:cNvSpPr>
            <a:spLocks noGrp="1"/>
          </p:cNvSpPr>
          <p:nvPr>
            <p:ph type="pic" sz="quarter" idx="16" hasCustomPrompt="1"/>
          </p:nvPr>
        </p:nvSpPr>
        <p:spPr>
          <a:xfrm>
            <a:off x="2382723" y="2439879"/>
            <a:ext cx="1795168" cy="3678803"/>
          </a:xfrm>
        </p:spPr>
        <p:txBody>
          <a:bodyPr anchor="ctr">
            <a:normAutofit/>
          </a:bodyPr>
          <a:lstStyle>
            <a:lvl1pPr marL="0" indent="0" algn="ctr">
              <a:buNone/>
              <a:defRPr sz="1200">
                <a:solidFill>
                  <a:schemeClr val="accent5"/>
                </a:solidFill>
                <a:latin typeface="+mn-lt"/>
                <a:ea typeface="+mn-ea"/>
                <a:cs typeface="+mn-cs"/>
              </a:defRPr>
            </a:lvl1pPr>
          </a:lstStyle>
          <a:p>
            <a:r>
              <a:rPr lang="en-US"/>
              <a:t>Insert image here</a:t>
            </a:r>
            <a:endParaRPr lang="en-SG"/>
          </a:p>
        </p:txBody>
      </p:sp>
      <p:sp>
        <p:nvSpPr>
          <p:cNvPr id="11" name="Picture Placeholder 13">
            <a:extLst>
              <a:ext uri="{FF2B5EF4-FFF2-40B4-BE49-F238E27FC236}">
                <a16:creationId xmlns:a16="http://schemas.microsoft.com/office/drawing/2014/main" id="{F9AAE246-1174-4DD0-87A4-4AF89DFCB09A}"/>
              </a:ext>
            </a:extLst>
          </p:cNvPr>
          <p:cNvSpPr>
            <a:spLocks noGrp="1"/>
          </p:cNvSpPr>
          <p:nvPr>
            <p:ph type="pic" sz="quarter" idx="17" hasCustomPrompt="1"/>
          </p:nvPr>
        </p:nvSpPr>
        <p:spPr>
          <a:xfrm>
            <a:off x="5198415" y="2439885"/>
            <a:ext cx="1795168" cy="3678803"/>
          </a:xfrm>
        </p:spPr>
        <p:txBody>
          <a:bodyPr anchor="ctr">
            <a:normAutofit/>
          </a:bodyPr>
          <a:lstStyle>
            <a:lvl1pPr marL="0" indent="0" algn="ctr">
              <a:buNone/>
              <a:defRPr sz="1200">
                <a:solidFill>
                  <a:schemeClr val="accent5"/>
                </a:solidFill>
                <a:latin typeface="+mn-lt"/>
                <a:ea typeface="+mn-ea"/>
                <a:cs typeface="+mn-cs"/>
              </a:defRPr>
            </a:lvl1pPr>
          </a:lstStyle>
          <a:p>
            <a:r>
              <a:rPr lang="en-US"/>
              <a:t>Insert image here</a:t>
            </a:r>
            <a:endParaRPr lang="en-SG"/>
          </a:p>
        </p:txBody>
      </p:sp>
      <p:sp>
        <p:nvSpPr>
          <p:cNvPr id="12" name="Picture Placeholder 13">
            <a:extLst>
              <a:ext uri="{FF2B5EF4-FFF2-40B4-BE49-F238E27FC236}">
                <a16:creationId xmlns:a16="http://schemas.microsoft.com/office/drawing/2014/main" id="{DF63FC62-44FF-42D8-BF5A-343567D89B15}"/>
              </a:ext>
            </a:extLst>
          </p:cNvPr>
          <p:cNvSpPr>
            <a:spLocks noGrp="1"/>
          </p:cNvSpPr>
          <p:nvPr>
            <p:ph type="pic" sz="quarter" idx="18" hasCustomPrompt="1"/>
          </p:nvPr>
        </p:nvSpPr>
        <p:spPr>
          <a:xfrm>
            <a:off x="8014109" y="2439878"/>
            <a:ext cx="1795168" cy="3678803"/>
          </a:xfrm>
        </p:spPr>
        <p:txBody>
          <a:bodyPr anchor="ctr">
            <a:normAutofit/>
          </a:bodyPr>
          <a:lstStyle>
            <a:lvl1pPr marL="0" indent="0" algn="ctr">
              <a:buNone/>
              <a:defRPr sz="1200">
                <a:solidFill>
                  <a:schemeClr val="accent5"/>
                </a:solidFill>
                <a:latin typeface="+mn-lt"/>
                <a:ea typeface="+mn-ea"/>
                <a:cs typeface="+mn-cs"/>
              </a:defRPr>
            </a:lvl1pPr>
          </a:lstStyle>
          <a:p>
            <a:r>
              <a:rPr lang="en-US"/>
              <a:t>Insert image here</a:t>
            </a:r>
            <a:endParaRPr lang="en-SG"/>
          </a:p>
        </p:txBody>
      </p:sp>
      <p:sp>
        <p:nvSpPr>
          <p:cNvPr id="15" name="Title 1">
            <a:extLst>
              <a:ext uri="{FF2B5EF4-FFF2-40B4-BE49-F238E27FC236}">
                <a16:creationId xmlns:a16="http://schemas.microsoft.com/office/drawing/2014/main" id="{5A9664DA-7D78-4006-918E-5F4D21875CD4}"/>
              </a:ext>
            </a:extLst>
          </p:cNvPr>
          <p:cNvSpPr>
            <a:spLocks noGrp="1"/>
          </p:cNvSpPr>
          <p:nvPr>
            <p:ph type="title" hasCustomPrompt="1"/>
          </p:nvPr>
        </p:nvSpPr>
        <p:spPr>
          <a:xfrm>
            <a:off x="630238" y="365125"/>
            <a:ext cx="10933111" cy="721291"/>
          </a:xfrm>
        </p:spPr>
        <p:txBody>
          <a:bodyPr vert="horz" lIns="91440" tIns="45720" rIns="91440" bIns="45720" anchor="ctr">
            <a:noAutofit/>
          </a:bodyPr>
          <a:lstStyle>
            <a:lvl1pPr algn="ctr">
              <a:defRPr sz="3200" baseline="0">
                <a:latin typeface="+mj-lt"/>
                <a:ea typeface="+mj-ea"/>
                <a:cs typeface="+mj-cs"/>
              </a:defRPr>
            </a:lvl1pPr>
          </a:lstStyle>
          <a:p>
            <a:r>
              <a:rPr lang="en-US"/>
              <a:t>Header goes here</a:t>
            </a:r>
            <a:endParaRPr lang="en-SG"/>
          </a:p>
        </p:txBody>
      </p:sp>
      <p:sp>
        <p:nvSpPr>
          <p:cNvPr id="13" name="TextBox 12">
            <a:extLst>
              <a:ext uri="{FF2B5EF4-FFF2-40B4-BE49-F238E27FC236}">
                <a16:creationId xmlns:a16="http://schemas.microsoft.com/office/drawing/2014/main" id="{BB8A12B4-D9ED-417F-BE3D-91C2CE1F7308}"/>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43987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Mobile with tex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B41AC6A-F270-4CA4-A667-782B238AD3CB}"/>
              </a:ext>
            </a:extLst>
          </p:cNvPr>
          <p:cNvGraphicFramePr>
            <a:graphicFrameLocks noChangeAspect="1"/>
          </p:cNvGraphicFramePr>
          <p:nvPr userDrawn="1">
            <p:custDataLst>
              <p:tags r:id="rId1"/>
            </p:custDataLst>
            <p:extLst>
              <p:ext uri="{D42A27DB-BD31-4B8C-83A1-F6EECF244321}">
                <p14:modId xmlns:p14="http://schemas.microsoft.com/office/powerpoint/2010/main" val="37817668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9B41AC6A-F270-4CA4-A667-782B238AD3C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Picture 5"/>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CEE736F8-7171-4DFF-8399-5B24636FF925}"/>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372682" y="1674890"/>
            <a:ext cx="2022792" cy="4259627"/>
          </a:xfrm>
          <a:prstGeom prst="rect">
            <a:avLst/>
          </a:prstGeom>
        </p:spPr>
      </p:pic>
      <p:sp>
        <p:nvSpPr>
          <p:cNvPr id="11" name="Picture Placeholder 13">
            <a:extLst>
              <a:ext uri="{FF2B5EF4-FFF2-40B4-BE49-F238E27FC236}">
                <a16:creationId xmlns:a16="http://schemas.microsoft.com/office/drawing/2014/main" id="{F65AEFD1-5EDB-434B-B80E-0111EC03C7C2}"/>
              </a:ext>
            </a:extLst>
          </p:cNvPr>
          <p:cNvSpPr>
            <a:spLocks noGrp="1"/>
          </p:cNvSpPr>
          <p:nvPr>
            <p:ph type="pic" sz="quarter" idx="16" hasCustomPrompt="1"/>
          </p:nvPr>
        </p:nvSpPr>
        <p:spPr>
          <a:xfrm>
            <a:off x="1486494" y="1965301"/>
            <a:ext cx="1795168" cy="3678803"/>
          </a:xfrm>
        </p:spPr>
        <p:txBody>
          <a:bodyPr anchor="ctr">
            <a:normAutofit/>
          </a:bodyPr>
          <a:lstStyle>
            <a:lvl1pPr marL="0" indent="0" algn="ctr">
              <a:buNone/>
              <a:defRPr sz="1600">
                <a:solidFill>
                  <a:schemeClr val="accent5"/>
                </a:solidFill>
                <a:latin typeface="+mn-lt"/>
                <a:ea typeface="+mn-ea"/>
                <a:cs typeface="+mn-cs"/>
              </a:defRPr>
            </a:lvl1pPr>
          </a:lstStyle>
          <a:p>
            <a:r>
              <a:rPr lang="en-US"/>
              <a:t>Insert image here</a:t>
            </a:r>
            <a:endParaRPr lang="en-SG"/>
          </a:p>
        </p:txBody>
      </p:sp>
      <p:sp>
        <p:nvSpPr>
          <p:cNvPr id="12" name="Text Placeholder 2">
            <a:extLst>
              <a:ext uri="{FF2B5EF4-FFF2-40B4-BE49-F238E27FC236}">
                <a16:creationId xmlns:a16="http://schemas.microsoft.com/office/drawing/2014/main" id="{E6276BBE-79A8-4AD9-9545-6F0866DC0D25}"/>
              </a:ext>
            </a:extLst>
          </p:cNvPr>
          <p:cNvSpPr>
            <a:spLocks noGrp="1"/>
          </p:cNvSpPr>
          <p:nvPr>
            <p:ph type="body" sz="quarter" idx="17"/>
          </p:nvPr>
        </p:nvSpPr>
        <p:spPr>
          <a:xfrm>
            <a:off x="4379451" y="1674890"/>
            <a:ext cx="6974349" cy="4163981"/>
          </a:xfrm>
        </p:spPr>
        <p:txBody>
          <a:bodyPr lIns="91440" tIns="45720" rIns="91440" bIns="45720"/>
          <a:lstStyle>
            <a:lvl1pPr>
              <a:defRPr sz="1600">
                <a:latin typeface="+mn-lt"/>
                <a:ea typeface="+mn-ea"/>
                <a:cs typeface="+mn-cs"/>
              </a:defRPr>
            </a:lvl1pPr>
            <a:lvl2pPr>
              <a:defRPr sz="1600">
                <a:latin typeface="+mn-lt"/>
                <a:ea typeface="+mn-ea"/>
                <a:cs typeface="+mn-cs"/>
              </a:defRPr>
            </a:lvl2pPr>
            <a:lvl3pPr>
              <a:defRPr sz="1600">
                <a:latin typeface="+mn-lt"/>
                <a:ea typeface="+mn-ea"/>
                <a:cs typeface="+mn-cs"/>
              </a:defRPr>
            </a:lvl3pPr>
            <a:lvl4pPr>
              <a:defRPr sz="1600">
                <a:latin typeface="+mn-lt"/>
                <a:ea typeface="+mn-ea"/>
                <a:cs typeface="+mn-cs"/>
              </a:defRPr>
            </a:lvl4pPr>
            <a:lvl5pPr>
              <a:defRPr sz="1600">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13" name="Title 1">
            <a:extLst>
              <a:ext uri="{FF2B5EF4-FFF2-40B4-BE49-F238E27FC236}">
                <a16:creationId xmlns:a16="http://schemas.microsoft.com/office/drawing/2014/main" id="{189CDFAB-BE7C-4BF5-AA5F-351AA2DB87DC}"/>
              </a:ext>
            </a:extLst>
          </p:cNvPr>
          <p:cNvSpPr>
            <a:spLocks noGrp="1"/>
          </p:cNvSpPr>
          <p:nvPr>
            <p:ph type="title" hasCustomPrompt="1"/>
          </p:nvPr>
        </p:nvSpPr>
        <p:spPr>
          <a:xfrm>
            <a:off x="630238" y="365125"/>
            <a:ext cx="10933111" cy="721291"/>
          </a:xfrm>
        </p:spPr>
        <p:txBody>
          <a:bodyPr vert="horz" lIns="91440" tIns="45720" rIns="91440" bIns="45720" anchor="ctr">
            <a:noAutofit/>
          </a:bodyPr>
          <a:lstStyle>
            <a:lvl1pPr algn="ctr">
              <a:defRPr sz="3200" baseline="0">
                <a:latin typeface="+mj-lt"/>
                <a:ea typeface="+mj-ea"/>
                <a:cs typeface="+mj-cs"/>
              </a:defRPr>
            </a:lvl1pPr>
          </a:lstStyle>
          <a:p>
            <a:r>
              <a:rPr lang="en-US"/>
              <a:t>Header goes here</a:t>
            </a:r>
            <a:endParaRPr lang="en-SG"/>
          </a:p>
        </p:txBody>
      </p:sp>
      <p:sp>
        <p:nvSpPr>
          <p:cNvPr id="9" name="TextBox 8">
            <a:extLst>
              <a:ext uri="{FF2B5EF4-FFF2-40B4-BE49-F238E27FC236}">
                <a16:creationId xmlns:a16="http://schemas.microsoft.com/office/drawing/2014/main" id="{DACFB90F-2793-4F22-A790-081DD291EE26}"/>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2609572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Mobile larg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08A7A6B-7984-4D64-96A7-874F11F84D33}"/>
              </a:ext>
            </a:extLst>
          </p:cNvPr>
          <p:cNvGraphicFramePr>
            <a:graphicFrameLocks noChangeAspect="1"/>
          </p:cNvGraphicFramePr>
          <p:nvPr userDrawn="1">
            <p:custDataLst>
              <p:tags r:id="rId1"/>
            </p:custDataLst>
            <p:extLst>
              <p:ext uri="{D42A27DB-BD31-4B8C-83A1-F6EECF244321}">
                <p14:modId xmlns:p14="http://schemas.microsoft.com/office/powerpoint/2010/main" val="34491597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508A7A6B-7984-4D64-96A7-874F11F84D3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Picture 5"/>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CEE736F8-7171-4DFF-8399-5B24636FF925}"/>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3738833" y="2197781"/>
            <a:ext cx="4486117" cy="9446935"/>
          </a:xfrm>
          <a:prstGeom prst="rect">
            <a:avLst/>
          </a:prstGeom>
        </p:spPr>
      </p:pic>
      <p:sp>
        <p:nvSpPr>
          <p:cNvPr id="8" name="Picture Placeholder 2">
            <a:extLst>
              <a:ext uri="{FF2B5EF4-FFF2-40B4-BE49-F238E27FC236}">
                <a16:creationId xmlns:a16="http://schemas.microsoft.com/office/drawing/2014/main" id="{9F7638E4-5269-4FEE-B8D7-AD8BE92857E0}"/>
              </a:ext>
            </a:extLst>
          </p:cNvPr>
          <p:cNvSpPr>
            <a:spLocks noGrp="1"/>
          </p:cNvSpPr>
          <p:nvPr>
            <p:ph type="pic" sz="quarter" idx="16" hasCustomPrompt="1"/>
          </p:nvPr>
        </p:nvSpPr>
        <p:spPr>
          <a:xfrm>
            <a:off x="3947838" y="2786742"/>
            <a:ext cx="4072755" cy="8744761"/>
          </a:xfrm>
        </p:spPr>
        <p:txBody>
          <a:bodyPr tIns="0" bIns="4320000" anchor="ctr" anchorCtr="1"/>
          <a:lstStyle>
            <a:lvl1pPr marL="0" indent="0" algn="ctr">
              <a:buNone/>
              <a:defRPr sz="1600">
                <a:latin typeface="+mn-lt"/>
                <a:ea typeface="+mn-ea"/>
                <a:cs typeface="+mn-cs"/>
              </a:defRPr>
            </a:lvl1pPr>
          </a:lstStyle>
          <a:p>
            <a:r>
              <a:rPr lang="en-US"/>
              <a:t>Insert Image here</a:t>
            </a:r>
            <a:endParaRPr lang="en-SG"/>
          </a:p>
        </p:txBody>
      </p:sp>
      <p:sp>
        <p:nvSpPr>
          <p:cNvPr id="11" name="Title 1">
            <a:extLst>
              <a:ext uri="{FF2B5EF4-FFF2-40B4-BE49-F238E27FC236}">
                <a16:creationId xmlns:a16="http://schemas.microsoft.com/office/drawing/2014/main" id="{A15C1866-D02C-4FE7-833C-2247C22A46F2}"/>
              </a:ext>
            </a:extLst>
          </p:cNvPr>
          <p:cNvSpPr>
            <a:spLocks noGrp="1"/>
          </p:cNvSpPr>
          <p:nvPr>
            <p:ph type="title" hasCustomPrompt="1"/>
          </p:nvPr>
        </p:nvSpPr>
        <p:spPr>
          <a:xfrm>
            <a:off x="630238" y="365125"/>
            <a:ext cx="10933111" cy="721291"/>
          </a:xfrm>
        </p:spPr>
        <p:txBody>
          <a:bodyPr vert="horz" lIns="91440" tIns="45720" rIns="91440" bIns="45720" anchor="ctr">
            <a:noAutofit/>
          </a:bodyPr>
          <a:lstStyle>
            <a:lvl1pPr algn="ctr">
              <a:defRPr sz="3200" baseline="0">
                <a:latin typeface="+mj-lt"/>
                <a:ea typeface="+mj-ea"/>
                <a:cs typeface="+mj-cs"/>
              </a:defRPr>
            </a:lvl1pPr>
          </a:lstStyle>
          <a:p>
            <a:r>
              <a:rPr lang="en-US"/>
              <a:t>Header goes here</a:t>
            </a:r>
            <a:endParaRPr lang="en-SG"/>
          </a:p>
        </p:txBody>
      </p:sp>
      <p:sp>
        <p:nvSpPr>
          <p:cNvPr id="9" name="TextBox 8">
            <a:extLst>
              <a:ext uri="{FF2B5EF4-FFF2-40B4-BE49-F238E27FC236}">
                <a16:creationId xmlns:a16="http://schemas.microsoft.com/office/drawing/2014/main" id="{5FDCB2F2-526F-4760-A745-B5CB3712904E}"/>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044161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sktop">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DEAF18-66A7-4E86-86B6-7137E13A8D0B}"/>
              </a:ext>
            </a:extLst>
          </p:cNvPr>
          <p:cNvGraphicFramePr>
            <a:graphicFrameLocks noChangeAspect="1"/>
          </p:cNvGraphicFramePr>
          <p:nvPr userDrawn="1">
            <p:custDataLst>
              <p:tags r:id="rId1"/>
            </p:custDataLst>
            <p:extLst>
              <p:ext uri="{D42A27DB-BD31-4B8C-83A1-F6EECF244321}">
                <p14:modId xmlns:p14="http://schemas.microsoft.com/office/powerpoint/2010/main" val="11784464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D8DEAF18-66A7-4E86-86B6-7137E13A8D0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Picture 5"/>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25" name="Text Placeholder 9">
            <a:extLst>
              <a:ext uri="{FF2B5EF4-FFF2-40B4-BE49-F238E27FC236}">
                <a16:creationId xmlns:a16="http://schemas.microsoft.com/office/drawing/2014/main" id="{FAEB2847-9DD0-4FEE-9B75-F47389AF3BA9}"/>
              </a:ext>
            </a:extLst>
          </p:cNvPr>
          <p:cNvSpPr>
            <a:spLocks noGrp="1"/>
          </p:cNvSpPr>
          <p:nvPr>
            <p:ph type="body" sz="quarter" idx="15" hasCustomPrompt="1"/>
          </p:nvPr>
        </p:nvSpPr>
        <p:spPr>
          <a:xfrm>
            <a:off x="630238" y="1149790"/>
            <a:ext cx="10933111" cy="805759"/>
          </a:xfrm>
        </p:spPr>
        <p:txBody>
          <a:bodyPr anchor="ctr">
            <a:noAutofit/>
          </a:bodyPr>
          <a:lstStyle>
            <a:lvl1pPr marL="0" indent="0" algn="ctr">
              <a:buNone/>
              <a:defRPr sz="1600" b="0">
                <a:solidFill>
                  <a:schemeClr val="tx1"/>
                </a:solidFill>
                <a:latin typeface="+mn-lt"/>
                <a:ea typeface="+mn-ea"/>
                <a:cs typeface="+mn-cs"/>
              </a:defRPr>
            </a:lvl1pPr>
          </a:lstStyle>
          <a:p>
            <a:pPr lvl="0"/>
            <a:r>
              <a:rPr lang="en-SG"/>
              <a:t>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 </a:t>
            </a:r>
            <a:r>
              <a:rPr lang="en-SG" err="1"/>
              <a:t>eiusmod</a:t>
            </a:r>
            <a:r>
              <a:rPr lang="en-SG"/>
              <a:t> </a:t>
            </a:r>
            <a:r>
              <a:rPr lang="en-SG" err="1"/>
              <a:t>tempor</a:t>
            </a:r>
            <a:r>
              <a:rPr lang="en-SG"/>
              <a:t> </a:t>
            </a:r>
            <a:r>
              <a:rPr lang="en-SG" err="1"/>
              <a:t>incididunt</a:t>
            </a:r>
            <a:r>
              <a:rPr lang="en-SG"/>
              <a:t> </a:t>
            </a:r>
            <a:r>
              <a:rPr lang="en-SG" err="1"/>
              <a:t>ut</a:t>
            </a:r>
            <a:r>
              <a:rPr lang="en-SG"/>
              <a:t> </a:t>
            </a:r>
            <a:r>
              <a:rPr lang="en-SG" err="1"/>
              <a:t>labore</a:t>
            </a:r>
            <a:r>
              <a:rPr lang="en-SG"/>
              <a:t> et dolore magna </a:t>
            </a:r>
            <a:r>
              <a:rPr lang="en-SG" err="1"/>
              <a:t>aliqua</a:t>
            </a:r>
            <a:r>
              <a:rPr lang="en-SG"/>
              <a:t>. Ut </a:t>
            </a:r>
            <a:r>
              <a:rPr lang="en-SG" err="1"/>
              <a:t>enim</a:t>
            </a:r>
            <a:r>
              <a:rPr lang="en-SG"/>
              <a:t> ad minim </a:t>
            </a:r>
            <a:r>
              <a:rPr lang="en-SG" err="1"/>
              <a:t>veniam</a:t>
            </a:r>
            <a:r>
              <a:rPr lang="en-SG"/>
              <a: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a:t>
            </a:r>
          </a:p>
        </p:txBody>
      </p:sp>
      <p:pic>
        <p:nvPicPr>
          <p:cNvPr id="7" name="Picture 6" descr="A picture containing text, monitor, screen, television&#10;&#10;Description automatically generated">
            <a:extLst>
              <a:ext uri="{FF2B5EF4-FFF2-40B4-BE49-F238E27FC236}">
                <a16:creationId xmlns:a16="http://schemas.microsoft.com/office/drawing/2014/main" id="{D4E09785-CB55-40AE-90C4-55D0BE41605C}"/>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2367111" y="2184017"/>
            <a:ext cx="7457777" cy="4277743"/>
          </a:xfrm>
          <a:prstGeom prst="rect">
            <a:avLst/>
          </a:prstGeom>
        </p:spPr>
      </p:pic>
      <p:sp>
        <p:nvSpPr>
          <p:cNvPr id="8" name="Picture Placeholder 5">
            <a:extLst>
              <a:ext uri="{FF2B5EF4-FFF2-40B4-BE49-F238E27FC236}">
                <a16:creationId xmlns:a16="http://schemas.microsoft.com/office/drawing/2014/main" id="{427E8B1B-D2A2-4281-AD3F-2AC78D5D28DB}"/>
              </a:ext>
            </a:extLst>
          </p:cNvPr>
          <p:cNvSpPr>
            <a:spLocks noGrp="1"/>
          </p:cNvSpPr>
          <p:nvPr>
            <p:ph type="pic" sz="quarter" idx="16" hasCustomPrompt="1"/>
          </p:nvPr>
        </p:nvSpPr>
        <p:spPr>
          <a:xfrm>
            <a:off x="3244772" y="2417505"/>
            <a:ext cx="5702453" cy="3570339"/>
          </a:xfrm>
        </p:spPr>
        <p:txBody>
          <a:bodyPr anchor="ctr">
            <a:normAutofit/>
          </a:bodyPr>
          <a:lstStyle>
            <a:lvl1pPr marL="0" indent="0" algn="ctr">
              <a:buNone/>
              <a:defRPr sz="1600">
                <a:solidFill>
                  <a:schemeClr val="accent5"/>
                </a:solidFill>
                <a:latin typeface="+mn-lt"/>
                <a:ea typeface="+mn-ea"/>
                <a:cs typeface="+mn-cs"/>
              </a:defRPr>
            </a:lvl1pPr>
          </a:lstStyle>
          <a:p>
            <a:r>
              <a:rPr lang="en-US"/>
              <a:t>Insert UI here</a:t>
            </a:r>
            <a:endParaRPr lang="en-SG"/>
          </a:p>
        </p:txBody>
      </p:sp>
      <p:sp>
        <p:nvSpPr>
          <p:cNvPr id="11" name="Title 1">
            <a:extLst>
              <a:ext uri="{FF2B5EF4-FFF2-40B4-BE49-F238E27FC236}">
                <a16:creationId xmlns:a16="http://schemas.microsoft.com/office/drawing/2014/main" id="{B7F071D8-5773-4A97-AB26-5DE5F8A9FEAF}"/>
              </a:ext>
            </a:extLst>
          </p:cNvPr>
          <p:cNvSpPr>
            <a:spLocks noGrp="1"/>
          </p:cNvSpPr>
          <p:nvPr>
            <p:ph type="title" hasCustomPrompt="1"/>
          </p:nvPr>
        </p:nvSpPr>
        <p:spPr>
          <a:xfrm>
            <a:off x="630238" y="365125"/>
            <a:ext cx="10933111" cy="721291"/>
          </a:xfrm>
        </p:spPr>
        <p:txBody>
          <a:bodyPr vert="horz" lIns="91440" tIns="45720" rIns="91440" bIns="45720" anchor="ctr">
            <a:noAutofit/>
          </a:bodyPr>
          <a:lstStyle>
            <a:lvl1pPr algn="ctr">
              <a:defRPr sz="3200" baseline="0">
                <a:latin typeface="+mj-lt"/>
                <a:ea typeface="+mj-ea"/>
                <a:cs typeface="+mj-cs"/>
              </a:defRPr>
            </a:lvl1pPr>
          </a:lstStyle>
          <a:p>
            <a:r>
              <a:rPr lang="en-US"/>
              <a:t>Header goes here</a:t>
            </a:r>
            <a:endParaRPr lang="en-SG"/>
          </a:p>
        </p:txBody>
      </p:sp>
      <p:sp>
        <p:nvSpPr>
          <p:cNvPr id="9" name="TextBox 8">
            <a:extLst>
              <a:ext uri="{FF2B5EF4-FFF2-40B4-BE49-F238E27FC236}">
                <a16:creationId xmlns:a16="http://schemas.microsoft.com/office/drawing/2014/main" id="{80CAF866-CB21-461A-BD24-668BF5E79C32}"/>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0962870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sktop and Mobi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76C38D3-8FB4-4FB4-8788-6465947A3ADD}"/>
              </a:ext>
            </a:extLst>
          </p:cNvPr>
          <p:cNvGraphicFramePr>
            <a:graphicFrameLocks noChangeAspect="1"/>
          </p:cNvGraphicFramePr>
          <p:nvPr userDrawn="1">
            <p:custDataLst>
              <p:tags r:id="rId1"/>
            </p:custDataLst>
            <p:extLst>
              <p:ext uri="{D42A27DB-BD31-4B8C-83A1-F6EECF244321}">
                <p14:modId xmlns:p14="http://schemas.microsoft.com/office/powerpoint/2010/main" val="2145363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576C38D3-8FB4-4FB4-8788-6465947A3AD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Picture 5"/>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25" name="Text Placeholder 9">
            <a:extLst>
              <a:ext uri="{FF2B5EF4-FFF2-40B4-BE49-F238E27FC236}">
                <a16:creationId xmlns:a16="http://schemas.microsoft.com/office/drawing/2014/main" id="{FAEB2847-9DD0-4FEE-9B75-F47389AF3BA9}"/>
              </a:ext>
            </a:extLst>
          </p:cNvPr>
          <p:cNvSpPr>
            <a:spLocks noGrp="1"/>
          </p:cNvSpPr>
          <p:nvPr>
            <p:ph type="body" sz="quarter" idx="15" hasCustomPrompt="1"/>
          </p:nvPr>
        </p:nvSpPr>
        <p:spPr>
          <a:xfrm>
            <a:off x="630238" y="1149790"/>
            <a:ext cx="10933111" cy="805759"/>
          </a:xfrm>
        </p:spPr>
        <p:txBody>
          <a:bodyPr anchor="ctr">
            <a:noAutofit/>
          </a:bodyPr>
          <a:lstStyle>
            <a:lvl1pPr marL="0" indent="0" algn="ctr">
              <a:buNone/>
              <a:defRPr sz="1600" b="0">
                <a:solidFill>
                  <a:schemeClr val="tx1"/>
                </a:solidFill>
                <a:latin typeface="+mn-lt"/>
                <a:ea typeface="+mn-ea"/>
                <a:cs typeface="+mn-cs"/>
              </a:defRPr>
            </a:lvl1pPr>
          </a:lstStyle>
          <a:p>
            <a:pPr lvl="0"/>
            <a:r>
              <a:rPr lang="en-SG"/>
              <a:t>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 </a:t>
            </a:r>
            <a:r>
              <a:rPr lang="en-SG" err="1"/>
              <a:t>eiusmod</a:t>
            </a:r>
            <a:r>
              <a:rPr lang="en-SG"/>
              <a:t> </a:t>
            </a:r>
            <a:r>
              <a:rPr lang="en-SG" err="1"/>
              <a:t>tempor</a:t>
            </a:r>
            <a:r>
              <a:rPr lang="en-SG"/>
              <a:t> </a:t>
            </a:r>
            <a:r>
              <a:rPr lang="en-SG" err="1"/>
              <a:t>incididunt</a:t>
            </a:r>
            <a:r>
              <a:rPr lang="en-SG"/>
              <a:t> </a:t>
            </a:r>
            <a:r>
              <a:rPr lang="en-SG" err="1"/>
              <a:t>ut</a:t>
            </a:r>
            <a:r>
              <a:rPr lang="en-SG"/>
              <a:t> </a:t>
            </a:r>
            <a:r>
              <a:rPr lang="en-SG" err="1"/>
              <a:t>labore</a:t>
            </a:r>
            <a:r>
              <a:rPr lang="en-SG"/>
              <a:t> et dolore magna </a:t>
            </a:r>
            <a:r>
              <a:rPr lang="en-SG" err="1"/>
              <a:t>aliqua</a:t>
            </a:r>
            <a:r>
              <a:rPr lang="en-SG"/>
              <a:t>. Ut </a:t>
            </a:r>
            <a:r>
              <a:rPr lang="en-SG" err="1"/>
              <a:t>enim</a:t>
            </a:r>
            <a:r>
              <a:rPr lang="en-SG"/>
              <a:t> ad minim </a:t>
            </a:r>
            <a:r>
              <a:rPr lang="en-SG" err="1"/>
              <a:t>veniam</a:t>
            </a:r>
            <a:r>
              <a:rPr lang="en-SG"/>
              <a: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a:t>
            </a:r>
          </a:p>
        </p:txBody>
      </p:sp>
      <p:pic>
        <p:nvPicPr>
          <p:cNvPr id="9" name="Picture 8" descr="A picture containing text, monitor, screen, television&#10;&#10;Description automatically generated">
            <a:extLst>
              <a:ext uri="{FF2B5EF4-FFF2-40B4-BE49-F238E27FC236}">
                <a16:creationId xmlns:a16="http://schemas.microsoft.com/office/drawing/2014/main" id="{D4E09785-CB55-40AE-90C4-55D0BE41605C}"/>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241297" y="2184017"/>
            <a:ext cx="7457777" cy="4277743"/>
          </a:xfrm>
          <a:prstGeom prst="rect">
            <a:avLst/>
          </a:prstGeom>
        </p:spPr>
      </p:pic>
      <p:sp>
        <p:nvSpPr>
          <p:cNvPr id="10" name="Picture Placeholder 5">
            <a:extLst>
              <a:ext uri="{FF2B5EF4-FFF2-40B4-BE49-F238E27FC236}">
                <a16:creationId xmlns:a16="http://schemas.microsoft.com/office/drawing/2014/main" id="{427E8B1B-D2A2-4281-AD3F-2AC78D5D28DB}"/>
              </a:ext>
            </a:extLst>
          </p:cNvPr>
          <p:cNvSpPr>
            <a:spLocks noGrp="1"/>
          </p:cNvSpPr>
          <p:nvPr>
            <p:ph type="pic" sz="quarter" idx="16" hasCustomPrompt="1"/>
          </p:nvPr>
        </p:nvSpPr>
        <p:spPr>
          <a:xfrm>
            <a:off x="2118958" y="2417505"/>
            <a:ext cx="5702453" cy="3570339"/>
          </a:xfrm>
        </p:spPr>
        <p:txBody>
          <a:bodyPr anchor="ctr">
            <a:normAutofit/>
          </a:bodyPr>
          <a:lstStyle>
            <a:lvl1pPr marL="0" indent="0" algn="ctr">
              <a:buNone/>
              <a:defRPr sz="1600">
                <a:solidFill>
                  <a:schemeClr val="accent5"/>
                </a:solidFill>
                <a:latin typeface="+mn-lt"/>
                <a:ea typeface="+mn-ea"/>
                <a:cs typeface="+mn-cs"/>
              </a:defRPr>
            </a:lvl1pPr>
          </a:lstStyle>
          <a:p>
            <a:r>
              <a:rPr lang="en-US"/>
              <a:t>Insert UI here</a:t>
            </a:r>
            <a:endParaRPr lang="en-SG"/>
          </a:p>
        </p:txBody>
      </p:sp>
      <p:pic>
        <p:nvPicPr>
          <p:cNvPr id="11" name="Picture 10" descr="A picture containing shape&#10;&#10;Description automatically generated">
            <a:extLst>
              <a:ext uri="{FF2B5EF4-FFF2-40B4-BE49-F238E27FC236}">
                <a16:creationId xmlns:a16="http://schemas.microsoft.com/office/drawing/2014/main" id="{76B10451-BC3C-42AB-8ACD-C3605A7D3DFD}"/>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8854602" y="2964897"/>
            <a:ext cx="1660574" cy="3496863"/>
          </a:xfrm>
          <a:prstGeom prst="rect">
            <a:avLst/>
          </a:prstGeom>
        </p:spPr>
      </p:pic>
      <p:sp>
        <p:nvSpPr>
          <p:cNvPr id="12" name="Picture Placeholder 13">
            <a:extLst>
              <a:ext uri="{FF2B5EF4-FFF2-40B4-BE49-F238E27FC236}">
                <a16:creationId xmlns:a16="http://schemas.microsoft.com/office/drawing/2014/main" id="{1CC539AD-0ADE-4093-A900-C971BAC0A434}"/>
              </a:ext>
            </a:extLst>
          </p:cNvPr>
          <p:cNvSpPr>
            <a:spLocks noGrp="1"/>
          </p:cNvSpPr>
          <p:nvPr>
            <p:ph type="pic" sz="quarter" idx="17" hasCustomPrompt="1"/>
          </p:nvPr>
        </p:nvSpPr>
        <p:spPr>
          <a:xfrm>
            <a:off x="8953872" y="3127855"/>
            <a:ext cx="1462034" cy="3170946"/>
          </a:xfrm>
        </p:spPr>
        <p:txBody>
          <a:bodyPr anchor="ctr">
            <a:normAutofit/>
          </a:bodyPr>
          <a:lstStyle>
            <a:lvl1pPr marL="0" indent="0" algn="ctr">
              <a:buNone/>
              <a:defRPr sz="1200">
                <a:solidFill>
                  <a:schemeClr val="accent5"/>
                </a:solidFill>
                <a:latin typeface="+mn-lt"/>
                <a:ea typeface="+mn-ea"/>
                <a:cs typeface="+mn-cs"/>
              </a:defRPr>
            </a:lvl1pPr>
          </a:lstStyle>
          <a:p>
            <a:r>
              <a:rPr lang="en-US"/>
              <a:t>Insert image here</a:t>
            </a:r>
            <a:endParaRPr lang="en-SG"/>
          </a:p>
        </p:txBody>
      </p:sp>
      <p:sp>
        <p:nvSpPr>
          <p:cNvPr id="15" name="Title 1">
            <a:extLst>
              <a:ext uri="{FF2B5EF4-FFF2-40B4-BE49-F238E27FC236}">
                <a16:creationId xmlns:a16="http://schemas.microsoft.com/office/drawing/2014/main" id="{89C7094C-4FCF-4C1A-A6C4-AFCAA4EB5CBB}"/>
              </a:ext>
            </a:extLst>
          </p:cNvPr>
          <p:cNvSpPr>
            <a:spLocks noGrp="1"/>
          </p:cNvSpPr>
          <p:nvPr>
            <p:ph type="title" hasCustomPrompt="1"/>
          </p:nvPr>
        </p:nvSpPr>
        <p:spPr>
          <a:xfrm>
            <a:off x="630238" y="365125"/>
            <a:ext cx="10933111" cy="721291"/>
          </a:xfrm>
        </p:spPr>
        <p:txBody>
          <a:bodyPr vert="horz" lIns="91440" tIns="45720" rIns="91440" bIns="45720" anchor="ctr">
            <a:noAutofit/>
          </a:bodyPr>
          <a:lstStyle>
            <a:lvl1pPr algn="ctr">
              <a:defRPr sz="3200" baseline="0">
                <a:latin typeface="+mj-lt"/>
                <a:ea typeface="+mj-ea"/>
                <a:cs typeface="+mj-cs"/>
              </a:defRPr>
            </a:lvl1pPr>
          </a:lstStyle>
          <a:p>
            <a:r>
              <a:rPr lang="en-US"/>
              <a:t>Header goes here</a:t>
            </a:r>
            <a:endParaRPr lang="en-SG"/>
          </a:p>
        </p:txBody>
      </p:sp>
      <p:sp>
        <p:nvSpPr>
          <p:cNvPr id="13" name="TextBox 12">
            <a:extLst>
              <a:ext uri="{FF2B5EF4-FFF2-40B4-BE49-F238E27FC236}">
                <a16:creationId xmlns:a16="http://schemas.microsoft.com/office/drawing/2014/main" id="{ACB8110F-4241-4FB3-9AC2-8EF2BDBBEDA1}"/>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774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672F0F6-8CF4-471D-87E4-BF7E68CE69AC}"/>
              </a:ext>
            </a:extLst>
          </p:cNvPr>
          <p:cNvGraphicFramePr>
            <a:graphicFrameLocks noChangeAspect="1"/>
          </p:cNvGraphicFramePr>
          <p:nvPr userDrawn="1">
            <p:custDataLst>
              <p:tags r:id="rId1"/>
            </p:custDataLst>
            <p:extLst>
              <p:ext uri="{D42A27DB-BD31-4B8C-83A1-F6EECF244321}">
                <p14:modId xmlns:p14="http://schemas.microsoft.com/office/powerpoint/2010/main" val="17335810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6672F0F6-8CF4-471D-87E4-BF7E68CE69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4" name="Picture 13" descr="Shape&#10;&#10;Description automatically generated">
            <a:extLst>
              <a:ext uri="{FF2B5EF4-FFF2-40B4-BE49-F238E27FC236}">
                <a16:creationId xmlns:a16="http://schemas.microsoft.com/office/drawing/2014/main" id="{E6641E26-7748-4740-84F8-BD54D6AFEC8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315159" y="2398737"/>
            <a:ext cx="5561679" cy="4010359"/>
          </a:xfrm>
          <a:prstGeom prst="rect">
            <a:avLst/>
          </a:prstGeom>
        </p:spPr>
      </p:pic>
      <p:pic>
        <p:nvPicPr>
          <p:cNvPr id="6" name="Picture 5"/>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25" name="Text Placeholder 9">
            <a:extLst>
              <a:ext uri="{FF2B5EF4-FFF2-40B4-BE49-F238E27FC236}">
                <a16:creationId xmlns:a16="http://schemas.microsoft.com/office/drawing/2014/main" id="{FAEB2847-9DD0-4FEE-9B75-F47389AF3BA9}"/>
              </a:ext>
            </a:extLst>
          </p:cNvPr>
          <p:cNvSpPr>
            <a:spLocks noGrp="1"/>
          </p:cNvSpPr>
          <p:nvPr>
            <p:ph type="body" sz="quarter" idx="15" hasCustomPrompt="1"/>
          </p:nvPr>
        </p:nvSpPr>
        <p:spPr>
          <a:xfrm>
            <a:off x="630238" y="1149790"/>
            <a:ext cx="10933111" cy="805759"/>
          </a:xfrm>
        </p:spPr>
        <p:txBody>
          <a:bodyPr anchor="ctr">
            <a:noAutofit/>
          </a:bodyPr>
          <a:lstStyle>
            <a:lvl1pPr marL="0" indent="0" algn="ctr">
              <a:buNone/>
              <a:defRPr sz="1600" b="0">
                <a:solidFill>
                  <a:schemeClr val="tx1"/>
                </a:solidFill>
                <a:latin typeface="+mn-lt"/>
                <a:ea typeface="+mn-ea"/>
                <a:cs typeface="+mn-cs"/>
              </a:defRPr>
            </a:lvl1pPr>
          </a:lstStyle>
          <a:p>
            <a:pPr lvl="0"/>
            <a:r>
              <a:rPr lang="en-SG"/>
              <a:t>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 </a:t>
            </a:r>
            <a:r>
              <a:rPr lang="en-SG" err="1"/>
              <a:t>eiusmod</a:t>
            </a:r>
            <a:r>
              <a:rPr lang="en-SG"/>
              <a:t> </a:t>
            </a:r>
            <a:r>
              <a:rPr lang="en-SG" err="1"/>
              <a:t>tempor</a:t>
            </a:r>
            <a:r>
              <a:rPr lang="en-SG"/>
              <a:t> </a:t>
            </a:r>
            <a:r>
              <a:rPr lang="en-SG" err="1"/>
              <a:t>incididunt</a:t>
            </a:r>
            <a:r>
              <a:rPr lang="en-SG"/>
              <a:t> </a:t>
            </a:r>
            <a:r>
              <a:rPr lang="en-SG" err="1"/>
              <a:t>ut</a:t>
            </a:r>
            <a:r>
              <a:rPr lang="en-SG"/>
              <a:t> </a:t>
            </a:r>
            <a:r>
              <a:rPr lang="en-SG" err="1"/>
              <a:t>labore</a:t>
            </a:r>
            <a:r>
              <a:rPr lang="en-SG"/>
              <a:t> et dolore magna </a:t>
            </a:r>
            <a:r>
              <a:rPr lang="en-SG" err="1"/>
              <a:t>aliqua</a:t>
            </a:r>
            <a:r>
              <a:rPr lang="en-SG"/>
              <a:t>. Ut </a:t>
            </a:r>
            <a:r>
              <a:rPr lang="en-SG" err="1"/>
              <a:t>enim</a:t>
            </a:r>
            <a:r>
              <a:rPr lang="en-SG"/>
              <a:t> ad minim </a:t>
            </a:r>
            <a:r>
              <a:rPr lang="en-SG" err="1"/>
              <a:t>veniam</a:t>
            </a:r>
            <a:r>
              <a:rPr lang="en-SG"/>
              <a: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a:t>
            </a:r>
          </a:p>
        </p:txBody>
      </p:sp>
      <p:sp>
        <p:nvSpPr>
          <p:cNvPr id="13" name="Picture Placeholder 5">
            <a:extLst>
              <a:ext uri="{FF2B5EF4-FFF2-40B4-BE49-F238E27FC236}">
                <a16:creationId xmlns:a16="http://schemas.microsoft.com/office/drawing/2014/main" id="{427E8B1B-D2A2-4281-AD3F-2AC78D5D28DB}"/>
              </a:ext>
            </a:extLst>
          </p:cNvPr>
          <p:cNvSpPr>
            <a:spLocks noGrp="1"/>
          </p:cNvSpPr>
          <p:nvPr>
            <p:ph type="pic" sz="quarter" idx="16" hasCustomPrompt="1"/>
          </p:nvPr>
        </p:nvSpPr>
        <p:spPr>
          <a:xfrm>
            <a:off x="3460955" y="2541320"/>
            <a:ext cx="5260258" cy="3716594"/>
          </a:xfrm>
        </p:spPr>
        <p:txBody>
          <a:bodyPr anchor="ctr">
            <a:normAutofit/>
          </a:bodyPr>
          <a:lstStyle>
            <a:lvl1pPr marL="0" indent="0" algn="ctr">
              <a:buNone/>
              <a:defRPr sz="1600">
                <a:solidFill>
                  <a:schemeClr val="accent5"/>
                </a:solidFill>
                <a:latin typeface="+mn-lt"/>
                <a:ea typeface="+mn-ea"/>
                <a:cs typeface="+mn-cs"/>
              </a:defRPr>
            </a:lvl1pPr>
          </a:lstStyle>
          <a:p>
            <a:r>
              <a:rPr lang="en-US"/>
              <a:t>Insert image here</a:t>
            </a:r>
            <a:endParaRPr lang="en-SG"/>
          </a:p>
        </p:txBody>
      </p:sp>
      <p:sp>
        <p:nvSpPr>
          <p:cNvPr id="12" name="Title 1">
            <a:extLst>
              <a:ext uri="{FF2B5EF4-FFF2-40B4-BE49-F238E27FC236}">
                <a16:creationId xmlns:a16="http://schemas.microsoft.com/office/drawing/2014/main" id="{5C179E49-155B-45B0-AC91-B0A6BB2947E3}"/>
              </a:ext>
            </a:extLst>
          </p:cNvPr>
          <p:cNvSpPr>
            <a:spLocks noGrp="1"/>
          </p:cNvSpPr>
          <p:nvPr>
            <p:ph type="title" hasCustomPrompt="1"/>
          </p:nvPr>
        </p:nvSpPr>
        <p:spPr>
          <a:xfrm>
            <a:off x="630238" y="365125"/>
            <a:ext cx="10933111" cy="721291"/>
          </a:xfrm>
        </p:spPr>
        <p:txBody>
          <a:bodyPr vert="horz" lIns="91440" tIns="45720" rIns="91440" bIns="45720" anchor="ctr">
            <a:noAutofit/>
          </a:bodyPr>
          <a:lstStyle>
            <a:lvl1pPr algn="ctr">
              <a:defRPr sz="3200" baseline="0">
                <a:latin typeface="+mj-lt"/>
                <a:ea typeface="+mj-ea"/>
                <a:cs typeface="+mj-cs"/>
              </a:defRPr>
            </a:lvl1pPr>
          </a:lstStyle>
          <a:p>
            <a:r>
              <a:rPr lang="en-US"/>
              <a:t>Header goes here</a:t>
            </a:r>
            <a:endParaRPr lang="en-SG"/>
          </a:p>
        </p:txBody>
      </p:sp>
      <p:sp>
        <p:nvSpPr>
          <p:cNvPr id="9" name="TextBox 8">
            <a:extLst>
              <a:ext uri="{FF2B5EF4-FFF2-40B4-BE49-F238E27FC236}">
                <a16:creationId xmlns:a16="http://schemas.microsoft.com/office/drawing/2014/main" id="{2A5B7DE0-CF6E-41A1-A363-32C8FAF3611C}"/>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4182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obile flow">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6621339-D800-4EED-818D-13CCBD17BB00}"/>
              </a:ext>
            </a:extLst>
          </p:cNvPr>
          <p:cNvGraphicFramePr>
            <a:graphicFrameLocks noChangeAspect="1"/>
          </p:cNvGraphicFramePr>
          <p:nvPr userDrawn="1">
            <p:custDataLst>
              <p:tags r:id="rId1"/>
            </p:custDataLst>
            <p:extLst>
              <p:ext uri="{D42A27DB-BD31-4B8C-83A1-F6EECF244321}">
                <p14:modId xmlns:p14="http://schemas.microsoft.com/office/powerpoint/2010/main" val="30594589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E6621339-D800-4EED-818D-13CCBD17BB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Picture 5"/>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6C9C6B94-4E90-4B77-87BD-996A99003CD2}"/>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23441" y="1332457"/>
            <a:ext cx="1746973" cy="3678803"/>
          </a:xfrm>
          <a:prstGeom prst="rect">
            <a:avLst/>
          </a:prstGeom>
        </p:spPr>
      </p:pic>
      <p:sp>
        <p:nvSpPr>
          <p:cNvPr id="8" name="Picture Placeholder 13">
            <a:extLst>
              <a:ext uri="{FF2B5EF4-FFF2-40B4-BE49-F238E27FC236}">
                <a16:creationId xmlns:a16="http://schemas.microsoft.com/office/drawing/2014/main" id="{039DF085-6E9A-4E4A-8846-59706AC951A4}"/>
              </a:ext>
            </a:extLst>
          </p:cNvPr>
          <p:cNvSpPr>
            <a:spLocks noGrp="1"/>
          </p:cNvSpPr>
          <p:nvPr>
            <p:ph type="pic" sz="quarter" idx="19" hasCustomPrompt="1"/>
          </p:nvPr>
        </p:nvSpPr>
        <p:spPr>
          <a:xfrm>
            <a:off x="824281" y="1551535"/>
            <a:ext cx="1545292" cy="3240646"/>
          </a:xfrm>
        </p:spPr>
        <p:txBody>
          <a:bodyPr anchor="ctr">
            <a:normAutofit/>
          </a:bodyPr>
          <a:lstStyle>
            <a:lvl1pPr marL="0" indent="0" algn="ctr">
              <a:buNone/>
              <a:defRPr sz="1100">
                <a:solidFill>
                  <a:schemeClr val="accent5"/>
                </a:solidFill>
                <a:latin typeface="+mn-lt"/>
                <a:ea typeface="+mn-ea"/>
                <a:cs typeface="+mn-cs"/>
              </a:defRPr>
            </a:lvl1pPr>
          </a:lstStyle>
          <a:p>
            <a:r>
              <a:rPr lang="en-US"/>
              <a:t>Insert image here</a:t>
            </a:r>
            <a:endParaRPr lang="en-SG"/>
          </a:p>
        </p:txBody>
      </p:sp>
      <p:sp>
        <p:nvSpPr>
          <p:cNvPr id="9" name="Text Placeholder 3">
            <a:extLst>
              <a:ext uri="{FF2B5EF4-FFF2-40B4-BE49-F238E27FC236}">
                <a16:creationId xmlns:a16="http://schemas.microsoft.com/office/drawing/2014/main" id="{BC63117A-641B-40A6-94C5-05634ECFE5D0}"/>
              </a:ext>
            </a:extLst>
          </p:cNvPr>
          <p:cNvSpPr>
            <a:spLocks noGrp="1"/>
          </p:cNvSpPr>
          <p:nvPr>
            <p:ph type="body" sz="quarter" idx="20" hasCustomPrompt="1"/>
          </p:nvPr>
        </p:nvSpPr>
        <p:spPr>
          <a:xfrm>
            <a:off x="602968" y="5081590"/>
            <a:ext cx="1987918" cy="297495"/>
          </a:xfrm>
        </p:spPr>
        <p:txBody>
          <a:bodyPr lIns="91440" tIns="45720" rIns="91440" bIns="45720">
            <a:normAutofit/>
          </a:bodyPr>
          <a:lstStyle>
            <a:lvl1pPr marL="0" indent="0" algn="ctr">
              <a:buNone/>
              <a:defRPr sz="1400" b="1">
                <a:solidFill>
                  <a:schemeClr val="tx1"/>
                </a:solidFill>
                <a:latin typeface="+mn-lt"/>
                <a:ea typeface="+mn-ea"/>
                <a:cs typeface="+mn-cs"/>
              </a:defRPr>
            </a:lvl1pPr>
          </a:lstStyle>
          <a:p>
            <a:pPr lvl="0"/>
            <a:r>
              <a:rPr lang="en-US"/>
              <a:t>Title description goes here</a:t>
            </a:r>
            <a:endParaRPr lang="en-SG"/>
          </a:p>
        </p:txBody>
      </p:sp>
      <p:sp>
        <p:nvSpPr>
          <p:cNvPr id="10" name="Text Placeholder 5">
            <a:extLst>
              <a:ext uri="{FF2B5EF4-FFF2-40B4-BE49-F238E27FC236}">
                <a16:creationId xmlns:a16="http://schemas.microsoft.com/office/drawing/2014/main" id="{903D6444-AF11-4593-83C7-E422C91A6348}"/>
              </a:ext>
            </a:extLst>
          </p:cNvPr>
          <p:cNvSpPr>
            <a:spLocks noGrp="1"/>
          </p:cNvSpPr>
          <p:nvPr>
            <p:ph type="body" sz="quarter" idx="21" hasCustomPrompt="1"/>
          </p:nvPr>
        </p:nvSpPr>
        <p:spPr>
          <a:xfrm>
            <a:off x="602968" y="5379086"/>
            <a:ext cx="1987918" cy="931180"/>
          </a:xfrm>
        </p:spPr>
        <p:txBody>
          <a:bodyPr lIns="91440" tIns="45720" rIns="91440" bIns="45720">
            <a:noAutofit/>
          </a:bodyPr>
          <a:lstStyle>
            <a:lvl1pPr marL="0" indent="0" algn="ctr">
              <a:buNone/>
              <a:defRPr sz="1200">
                <a:solidFill>
                  <a:schemeClr val="tx1"/>
                </a:solidFill>
                <a:latin typeface="+mn-lt"/>
                <a:ea typeface="+mn-ea"/>
                <a:cs typeface="+mn-cs"/>
              </a:defRPr>
            </a:lvl1pPr>
          </a:lstStyle>
          <a:p>
            <a:pPr lvl="0"/>
            <a:r>
              <a:rPr lang="en-SG"/>
              <a:t>Lorem ipsum </a:t>
            </a:r>
            <a:r>
              <a:rPr lang="en-SG" err="1"/>
              <a:t>dolor</a:t>
            </a:r>
            <a:r>
              <a:rPr lang="en-SG"/>
              <a:t> sit </a:t>
            </a:r>
            <a:r>
              <a:rPr lang="en-SG" err="1"/>
              <a:t>amet</a:t>
            </a:r>
            <a:r>
              <a:rPr lang="en-SG"/>
              <a:t>, </a:t>
            </a:r>
            <a:r>
              <a:rPr lang="en-SG" err="1"/>
              <a:t>consectetu</a:t>
            </a:r>
            <a:r>
              <a:rPr lang="en-SG"/>
              <a:t> </a:t>
            </a:r>
            <a:r>
              <a:rPr lang="en-SG" err="1"/>
              <a:t>adipiscing</a:t>
            </a:r>
            <a:r>
              <a:rPr lang="en-SG"/>
              <a:t> </a:t>
            </a:r>
            <a:r>
              <a:rPr lang="en-SG" err="1"/>
              <a:t>elit</a:t>
            </a:r>
            <a:r>
              <a:rPr lang="en-SG"/>
              <a:t>, </a:t>
            </a:r>
            <a:r>
              <a:rPr lang="en-SG" err="1"/>
              <a:t>sed</a:t>
            </a:r>
            <a:r>
              <a:rPr lang="en-SG"/>
              <a:t> do </a:t>
            </a:r>
            <a:r>
              <a:rPr lang="en-SG" err="1"/>
              <a:t>eiusmod</a:t>
            </a:r>
            <a:r>
              <a:rPr lang="en-SG"/>
              <a:t> tempo </a:t>
            </a:r>
            <a:r>
              <a:rPr lang="en-SG" err="1"/>
              <a:t>incididunt</a:t>
            </a:r>
            <a:r>
              <a:rPr lang="en-SG"/>
              <a:t> </a:t>
            </a:r>
            <a:r>
              <a:rPr lang="en-SG" err="1"/>
              <a:t>ut</a:t>
            </a:r>
            <a:r>
              <a:rPr lang="en-SG"/>
              <a:t> </a:t>
            </a:r>
            <a:r>
              <a:rPr lang="en-SG" err="1"/>
              <a:t>labore</a:t>
            </a:r>
            <a:r>
              <a:rPr lang="en-SG"/>
              <a:t> et dolore </a:t>
            </a:r>
            <a:r>
              <a:rPr lang="en-SG" err="1"/>
              <a:t>magn</a:t>
            </a:r>
            <a:r>
              <a:rPr lang="en-SG"/>
              <a:t> </a:t>
            </a:r>
            <a:r>
              <a:rPr lang="en-SG" err="1"/>
              <a:t>aliqua</a:t>
            </a:r>
            <a:r>
              <a:rPr lang="en-SG"/>
              <a:t>. </a:t>
            </a:r>
          </a:p>
        </p:txBody>
      </p:sp>
      <p:pic>
        <p:nvPicPr>
          <p:cNvPr id="11" name="Picture 10" descr="A picture containing shape&#10;&#10;Description automatically generated">
            <a:extLst>
              <a:ext uri="{FF2B5EF4-FFF2-40B4-BE49-F238E27FC236}">
                <a16:creationId xmlns:a16="http://schemas.microsoft.com/office/drawing/2014/main" id="{57BCDA7C-4CFF-44D2-9DB9-5115F187B70F}"/>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3715119" y="1332457"/>
            <a:ext cx="1746973" cy="3678803"/>
          </a:xfrm>
          <a:prstGeom prst="rect">
            <a:avLst/>
          </a:prstGeom>
        </p:spPr>
      </p:pic>
      <p:sp>
        <p:nvSpPr>
          <p:cNvPr id="12" name="Picture Placeholder 13">
            <a:extLst>
              <a:ext uri="{FF2B5EF4-FFF2-40B4-BE49-F238E27FC236}">
                <a16:creationId xmlns:a16="http://schemas.microsoft.com/office/drawing/2014/main" id="{A09B3C47-EE08-4834-833B-5FF57198E602}"/>
              </a:ext>
            </a:extLst>
          </p:cNvPr>
          <p:cNvSpPr>
            <a:spLocks noGrp="1"/>
          </p:cNvSpPr>
          <p:nvPr>
            <p:ph type="pic" sz="quarter" idx="22" hasCustomPrompt="1"/>
          </p:nvPr>
        </p:nvSpPr>
        <p:spPr>
          <a:xfrm>
            <a:off x="3815959" y="1551535"/>
            <a:ext cx="1545292" cy="3240646"/>
          </a:xfrm>
        </p:spPr>
        <p:txBody>
          <a:bodyPr anchor="ctr">
            <a:normAutofit/>
          </a:bodyPr>
          <a:lstStyle>
            <a:lvl1pPr marL="0" indent="0" algn="ctr">
              <a:buNone/>
              <a:defRPr sz="1100">
                <a:solidFill>
                  <a:schemeClr val="accent5"/>
                </a:solidFill>
                <a:latin typeface="+mn-lt"/>
                <a:ea typeface="+mn-ea"/>
                <a:cs typeface="+mn-cs"/>
              </a:defRPr>
            </a:lvl1pPr>
          </a:lstStyle>
          <a:p>
            <a:r>
              <a:rPr lang="en-US"/>
              <a:t>Insert image here</a:t>
            </a:r>
            <a:endParaRPr lang="en-SG"/>
          </a:p>
        </p:txBody>
      </p:sp>
      <p:sp>
        <p:nvSpPr>
          <p:cNvPr id="15" name="Text Placeholder 3">
            <a:extLst>
              <a:ext uri="{FF2B5EF4-FFF2-40B4-BE49-F238E27FC236}">
                <a16:creationId xmlns:a16="http://schemas.microsoft.com/office/drawing/2014/main" id="{1AA071BB-7457-437D-82D9-86B83F7B3418}"/>
              </a:ext>
            </a:extLst>
          </p:cNvPr>
          <p:cNvSpPr>
            <a:spLocks noGrp="1"/>
          </p:cNvSpPr>
          <p:nvPr>
            <p:ph type="body" sz="quarter" idx="23" hasCustomPrompt="1"/>
          </p:nvPr>
        </p:nvSpPr>
        <p:spPr>
          <a:xfrm>
            <a:off x="3594647" y="5081590"/>
            <a:ext cx="1987918" cy="297495"/>
          </a:xfrm>
        </p:spPr>
        <p:txBody>
          <a:bodyPr lIns="91440" tIns="45720" rIns="91440" bIns="45720">
            <a:normAutofit/>
          </a:bodyPr>
          <a:lstStyle>
            <a:lvl1pPr marL="0" indent="0" algn="ctr">
              <a:buNone/>
              <a:defRPr sz="1400" b="1">
                <a:solidFill>
                  <a:schemeClr val="tx1"/>
                </a:solidFill>
                <a:latin typeface="+mn-lt"/>
                <a:ea typeface="+mn-ea"/>
                <a:cs typeface="+mn-cs"/>
              </a:defRPr>
            </a:lvl1pPr>
          </a:lstStyle>
          <a:p>
            <a:pPr lvl="0"/>
            <a:r>
              <a:rPr lang="en-US"/>
              <a:t>Title description goes here</a:t>
            </a:r>
            <a:endParaRPr lang="en-SG"/>
          </a:p>
        </p:txBody>
      </p:sp>
      <p:sp>
        <p:nvSpPr>
          <p:cNvPr id="16" name="Text Placeholder 5">
            <a:extLst>
              <a:ext uri="{FF2B5EF4-FFF2-40B4-BE49-F238E27FC236}">
                <a16:creationId xmlns:a16="http://schemas.microsoft.com/office/drawing/2014/main" id="{2C9C8089-E026-49B3-A2D7-9B15C5ACDB72}"/>
              </a:ext>
            </a:extLst>
          </p:cNvPr>
          <p:cNvSpPr>
            <a:spLocks noGrp="1"/>
          </p:cNvSpPr>
          <p:nvPr>
            <p:ph type="body" sz="quarter" idx="24" hasCustomPrompt="1"/>
          </p:nvPr>
        </p:nvSpPr>
        <p:spPr>
          <a:xfrm>
            <a:off x="3594646" y="5379086"/>
            <a:ext cx="1987918" cy="931180"/>
          </a:xfrm>
        </p:spPr>
        <p:txBody>
          <a:bodyPr lIns="91440" tIns="45720" rIns="91440" bIns="45720">
            <a:noAutofit/>
          </a:bodyPr>
          <a:lstStyle>
            <a:lvl1pPr marL="0" indent="0" algn="ctr">
              <a:buNone/>
              <a:defRPr sz="1200">
                <a:solidFill>
                  <a:schemeClr val="tx1"/>
                </a:solidFill>
                <a:latin typeface="+mn-lt"/>
                <a:ea typeface="+mn-ea"/>
                <a:cs typeface="+mn-cs"/>
              </a:defRPr>
            </a:lvl1pPr>
          </a:lstStyle>
          <a:p>
            <a:pPr lvl="0"/>
            <a:r>
              <a:rPr lang="en-SG"/>
              <a:t>Lorem ipsum </a:t>
            </a:r>
            <a:r>
              <a:rPr lang="en-SG" err="1"/>
              <a:t>dolor</a:t>
            </a:r>
            <a:r>
              <a:rPr lang="en-SG"/>
              <a:t> sit </a:t>
            </a:r>
            <a:r>
              <a:rPr lang="en-SG" err="1"/>
              <a:t>amet</a:t>
            </a:r>
            <a:r>
              <a:rPr lang="en-SG"/>
              <a:t>, </a:t>
            </a:r>
            <a:r>
              <a:rPr lang="en-SG" err="1"/>
              <a:t>consectetu</a:t>
            </a:r>
            <a:r>
              <a:rPr lang="en-SG"/>
              <a:t> </a:t>
            </a:r>
            <a:r>
              <a:rPr lang="en-SG" err="1"/>
              <a:t>adipiscing</a:t>
            </a:r>
            <a:r>
              <a:rPr lang="en-SG"/>
              <a:t> </a:t>
            </a:r>
            <a:r>
              <a:rPr lang="en-SG" err="1"/>
              <a:t>elit</a:t>
            </a:r>
            <a:r>
              <a:rPr lang="en-SG"/>
              <a:t>, </a:t>
            </a:r>
            <a:r>
              <a:rPr lang="en-SG" err="1"/>
              <a:t>sed</a:t>
            </a:r>
            <a:r>
              <a:rPr lang="en-SG"/>
              <a:t> do </a:t>
            </a:r>
            <a:r>
              <a:rPr lang="en-SG" err="1"/>
              <a:t>eiusmod</a:t>
            </a:r>
            <a:r>
              <a:rPr lang="en-SG"/>
              <a:t> tempo </a:t>
            </a:r>
            <a:r>
              <a:rPr lang="en-SG" err="1"/>
              <a:t>incididunt</a:t>
            </a:r>
            <a:r>
              <a:rPr lang="en-SG"/>
              <a:t> </a:t>
            </a:r>
            <a:r>
              <a:rPr lang="en-SG" err="1"/>
              <a:t>ut</a:t>
            </a:r>
            <a:r>
              <a:rPr lang="en-SG"/>
              <a:t> </a:t>
            </a:r>
            <a:r>
              <a:rPr lang="en-SG" err="1"/>
              <a:t>labore</a:t>
            </a:r>
            <a:r>
              <a:rPr lang="en-SG"/>
              <a:t> et dolore </a:t>
            </a:r>
            <a:r>
              <a:rPr lang="en-SG" err="1"/>
              <a:t>magn</a:t>
            </a:r>
            <a:r>
              <a:rPr lang="en-SG"/>
              <a:t> </a:t>
            </a:r>
            <a:r>
              <a:rPr lang="en-SG" err="1"/>
              <a:t>aliqua</a:t>
            </a:r>
            <a:r>
              <a:rPr lang="en-SG"/>
              <a:t>. </a:t>
            </a:r>
          </a:p>
        </p:txBody>
      </p:sp>
      <p:pic>
        <p:nvPicPr>
          <p:cNvPr id="17" name="Picture 16" descr="A picture containing shape&#10;&#10;Description automatically generated">
            <a:extLst>
              <a:ext uri="{FF2B5EF4-FFF2-40B4-BE49-F238E27FC236}">
                <a16:creationId xmlns:a16="http://schemas.microsoft.com/office/drawing/2014/main" id="{B28EF433-0950-4C61-A87A-F9E24384FAA9}"/>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6694160" y="1332457"/>
            <a:ext cx="1746973" cy="3678803"/>
          </a:xfrm>
          <a:prstGeom prst="rect">
            <a:avLst/>
          </a:prstGeom>
        </p:spPr>
      </p:pic>
      <p:sp>
        <p:nvSpPr>
          <p:cNvPr id="18" name="Picture Placeholder 13">
            <a:extLst>
              <a:ext uri="{FF2B5EF4-FFF2-40B4-BE49-F238E27FC236}">
                <a16:creationId xmlns:a16="http://schemas.microsoft.com/office/drawing/2014/main" id="{A6551516-E077-4086-BFDF-099ABFA92238}"/>
              </a:ext>
            </a:extLst>
          </p:cNvPr>
          <p:cNvSpPr>
            <a:spLocks noGrp="1"/>
          </p:cNvSpPr>
          <p:nvPr>
            <p:ph type="pic" sz="quarter" idx="25" hasCustomPrompt="1"/>
          </p:nvPr>
        </p:nvSpPr>
        <p:spPr>
          <a:xfrm>
            <a:off x="6795000" y="1551535"/>
            <a:ext cx="1545292" cy="3240646"/>
          </a:xfrm>
        </p:spPr>
        <p:txBody>
          <a:bodyPr anchor="ctr">
            <a:normAutofit/>
          </a:bodyPr>
          <a:lstStyle>
            <a:lvl1pPr marL="0" indent="0" algn="ctr">
              <a:buNone/>
              <a:defRPr sz="1100">
                <a:solidFill>
                  <a:schemeClr val="accent5"/>
                </a:solidFill>
                <a:latin typeface="+mn-lt"/>
                <a:ea typeface="+mn-ea"/>
                <a:cs typeface="+mn-cs"/>
              </a:defRPr>
            </a:lvl1pPr>
          </a:lstStyle>
          <a:p>
            <a:r>
              <a:rPr lang="en-US"/>
              <a:t>Insert image here</a:t>
            </a:r>
            <a:endParaRPr lang="en-SG"/>
          </a:p>
        </p:txBody>
      </p:sp>
      <p:sp>
        <p:nvSpPr>
          <p:cNvPr id="19" name="Text Placeholder 3">
            <a:extLst>
              <a:ext uri="{FF2B5EF4-FFF2-40B4-BE49-F238E27FC236}">
                <a16:creationId xmlns:a16="http://schemas.microsoft.com/office/drawing/2014/main" id="{D84DDFCC-4D1F-4A59-9503-839380B96631}"/>
              </a:ext>
            </a:extLst>
          </p:cNvPr>
          <p:cNvSpPr>
            <a:spLocks noGrp="1"/>
          </p:cNvSpPr>
          <p:nvPr>
            <p:ph type="body" sz="quarter" idx="26" hasCustomPrompt="1"/>
          </p:nvPr>
        </p:nvSpPr>
        <p:spPr>
          <a:xfrm>
            <a:off x="6573687" y="5081590"/>
            <a:ext cx="1987918" cy="297495"/>
          </a:xfrm>
        </p:spPr>
        <p:txBody>
          <a:bodyPr lIns="91440" tIns="45720" rIns="91440" bIns="45720">
            <a:normAutofit/>
          </a:bodyPr>
          <a:lstStyle>
            <a:lvl1pPr marL="0" indent="0" algn="ctr">
              <a:buNone/>
              <a:defRPr sz="1400" b="1">
                <a:solidFill>
                  <a:schemeClr val="tx1"/>
                </a:solidFill>
                <a:latin typeface="+mn-lt"/>
                <a:ea typeface="+mn-ea"/>
                <a:cs typeface="+mn-cs"/>
              </a:defRPr>
            </a:lvl1pPr>
          </a:lstStyle>
          <a:p>
            <a:pPr lvl="0"/>
            <a:r>
              <a:rPr lang="en-US"/>
              <a:t>Title description goes here</a:t>
            </a:r>
            <a:endParaRPr lang="en-SG"/>
          </a:p>
        </p:txBody>
      </p:sp>
      <p:sp>
        <p:nvSpPr>
          <p:cNvPr id="20" name="Text Placeholder 5">
            <a:extLst>
              <a:ext uri="{FF2B5EF4-FFF2-40B4-BE49-F238E27FC236}">
                <a16:creationId xmlns:a16="http://schemas.microsoft.com/office/drawing/2014/main" id="{9AD07FDF-E277-4126-B0BD-AAD80022ACD9}"/>
              </a:ext>
            </a:extLst>
          </p:cNvPr>
          <p:cNvSpPr>
            <a:spLocks noGrp="1"/>
          </p:cNvSpPr>
          <p:nvPr>
            <p:ph type="body" sz="quarter" idx="27" hasCustomPrompt="1"/>
          </p:nvPr>
        </p:nvSpPr>
        <p:spPr>
          <a:xfrm>
            <a:off x="6573687" y="5379086"/>
            <a:ext cx="1987918" cy="931180"/>
          </a:xfrm>
        </p:spPr>
        <p:txBody>
          <a:bodyPr lIns="91440" tIns="45720" rIns="91440" bIns="45720">
            <a:noAutofit/>
          </a:bodyPr>
          <a:lstStyle>
            <a:lvl1pPr marL="0" indent="0" algn="ctr">
              <a:buNone/>
              <a:defRPr sz="1200">
                <a:solidFill>
                  <a:schemeClr val="tx1"/>
                </a:solidFill>
                <a:latin typeface="+mn-lt"/>
                <a:ea typeface="+mn-ea"/>
                <a:cs typeface="+mn-cs"/>
              </a:defRPr>
            </a:lvl1pPr>
          </a:lstStyle>
          <a:p>
            <a:pPr lvl="0"/>
            <a:r>
              <a:rPr lang="en-SG"/>
              <a:t>Lorem ipsum </a:t>
            </a:r>
            <a:r>
              <a:rPr lang="en-SG" err="1"/>
              <a:t>dolor</a:t>
            </a:r>
            <a:r>
              <a:rPr lang="en-SG"/>
              <a:t> sit </a:t>
            </a:r>
            <a:r>
              <a:rPr lang="en-SG" err="1"/>
              <a:t>amet</a:t>
            </a:r>
            <a:r>
              <a:rPr lang="en-SG"/>
              <a:t>, </a:t>
            </a:r>
            <a:r>
              <a:rPr lang="en-SG" err="1"/>
              <a:t>consectetu</a:t>
            </a:r>
            <a:r>
              <a:rPr lang="en-SG"/>
              <a:t> </a:t>
            </a:r>
            <a:r>
              <a:rPr lang="en-SG" err="1"/>
              <a:t>adipiscing</a:t>
            </a:r>
            <a:r>
              <a:rPr lang="en-SG"/>
              <a:t> </a:t>
            </a:r>
            <a:r>
              <a:rPr lang="en-SG" err="1"/>
              <a:t>elit</a:t>
            </a:r>
            <a:r>
              <a:rPr lang="en-SG"/>
              <a:t>, </a:t>
            </a:r>
            <a:r>
              <a:rPr lang="en-SG" err="1"/>
              <a:t>sed</a:t>
            </a:r>
            <a:r>
              <a:rPr lang="en-SG"/>
              <a:t> do </a:t>
            </a:r>
            <a:r>
              <a:rPr lang="en-SG" err="1"/>
              <a:t>eiusmod</a:t>
            </a:r>
            <a:r>
              <a:rPr lang="en-SG"/>
              <a:t> tempo </a:t>
            </a:r>
            <a:r>
              <a:rPr lang="en-SG" err="1"/>
              <a:t>incididunt</a:t>
            </a:r>
            <a:r>
              <a:rPr lang="en-SG"/>
              <a:t> </a:t>
            </a:r>
            <a:r>
              <a:rPr lang="en-SG" err="1"/>
              <a:t>ut</a:t>
            </a:r>
            <a:r>
              <a:rPr lang="en-SG"/>
              <a:t> </a:t>
            </a:r>
            <a:r>
              <a:rPr lang="en-SG" err="1"/>
              <a:t>labore</a:t>
            </a:r>
            <a:r>
              <a:rPr lang="en-SG"/>
              <a:t> et dolore </a:t>
            </a:r>
            <a:r>
              <a:rPr lang="en-SG" err="1"/>
              <a:t>magn</a:t>
            </a:r>
            <a:r>
              <a:rPr lang="en-SG"/>
              <a:t> </a:t>
            </a:r>
            <a:r>
              <a:rPr lang="en-SG" err="1"/>
              <a:t>aliqua</a:t>
            </a:r>
            <a:r>
              <a:rPr lang="en-SG"/>
              <a:t>. </a:t>
            </a:r>
          </a:p>
        </p:txBody>
      </p:sp>
      <p:pic>
        <p:nvPicPr>
          <p:cNvPr id="21" name="Picture 20" descr="A picture containing shape&#10;&#10;Description automatically generated">
            <a:extLst>
              <a:ext uri="{FF2B5EF4-FFF2-40B4-BE49-F238E27FC236}">
                <a16:creationId xmlns:a16="http://schemas.microsoft.com/office/drawing/2014/main" id="{84F37A6A-0C7F-4E43-A6F9-BD6FC030E553}"/>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699122" y="1332457"/>
            <a:ext cx="1746973" cy="3678803"/>
          </a:xfrm>
          <a:prstGeom prst="rect">
            <a:avLst/>
          </a:prstGeom>
        </p:spPr>
      </p:pic>
      <p:sp>
        <p:nvSpPr>
          <p:cNvPr id="22" name="Picture Placeholder 13">
            <a:extLst>
              <a:ext uri="{FF2B5EF4-FFF2-40B4-BE49-F238E27FC236}">
                <a16:creationId xmlns:a16="http://schemas.microsoft.com/office/drawing/2014/main" id="{BC766989-FA2E-4EC8-B4FA-F8B7E13B8727}"/>
              </a:ext>
            </a:extLst>
          </p:cNvPr>
          <p:cNvSpPr>
            <a:spLocks noGrp="1"/>
          </p:cNvSpPr>
          <p:nvPr>
            <p:ph type="pic" sz="quarter" idx="28" hasCustomPrompt="1"/>
          </p:nvPr>
        </p:nvSpPr>
        <p:spPr>
          <a:xfrm>
            <a:off x="9799962" y="1551535"/>
            <a:ext cx="1545292" cy="3240646"/>
          </a:xfrm>
        </p:spPr>
        <p:txBody>
          <a:bodyPr anchor="ctr">
            <a:normAutofit/>
          </a:bodyPr>
          <a:lstStyle>
            <a:lvl1pPr marL="0" indent="0" algn="ctr">
              <a:buNone/>
              <a:defRPr sz="1100">
                <a:solidFill>
                  <a:schemeClr val="accent5"/>
                </a:solidFill>
                <a:latin typeface="+mn-lt"/>
                <a:ea typeface="+mn-ea"/>
                <a:cs typeface="+mn-cs"/>
              </a:defRPr>
            </a:lvl1pPr>
          </a:lstStyle>
          <a:p>
            <a:r>
              <a:rPr lang="en-US"/>
              <a:t>Insert image here</a:t>
            </a:r>
            <a:endParaRPr lang="en-SG"/>
          </a:p>
        </p:txBody>
      </p:sp>
      <p:sp>
        <p:nvSpPr>
          <p:cNvPr id="23" name="Text Placeholder 3">
            <a:extLst>
              <a:ext uri="{FF2B5EF4-FFF2-40B4-BE49-F238E27FC236}">
                <a16:creationId xmlns:a16="http://schemas.microsoft.com/office/drawing/2014/main" id="{BA859467-EA97-47F9-9C13-4F3E6EDACBBC}"/>
              </a:ext>
            </a:extLst>
          </p:cNvPr>
          <p:cNvSpPr>
            <a:spLocks noGrp="1"/>
          </p:cNvSpPr>
          <p:nvPr>
            <p:ph type="body" sz="quarter" idx="29" hasCustomPrompt="1"/>
          </p:nvPr>
        </p:nvSpPr>
        <p:spPr>
          <a:xfrm>
            <a:off x="9578648" y="5081590"/>
            <a:ext cx="1987918" cy="297495"/>
          </a:xfrm>
        </p:spPr>
        <p:txBody>
          <a:bodyPr lIns="91440" tIns="45720" rIns="91440" bIns="45720">
            <a:normAutofit/>
          </a:bodyPr>
          <a:lstStyle>
            <a:lvl1pPr marL="0" indent="0" algn="ctr">
              <a:buNone/>
              <a:defRPr sz="1400" b="1">
                <a:solidFill>
                  <a:schemeClr val="tx1"/>
                </a:solidFill>
                <a:latin typeface="+mn-lt"/>
                <a:ea typeface="+mn-ea"/>
                <a:cs typeface="+mn-cs"/>
              </a:defRPr>
            </a:lvl1pPr>
          </a:lstStyle>
          <a:p>
            <a:pPr lvl="0"/>
            <a:r>
              <a:rPr lang="en-US"/>
              <a:t>Title description goes here</a:t>
            </a:r>
            <a:endParaRPr lang="en-SG"/>
          </a:p>
        </p:txBody>
      </p:sp>
      <p:sp>
        <p:nvSpPr>
          <p:cNvPr id="26" name="Text Placeholder 5">
            <a:extLst>
              <a:ext uri="{FF2B5EF4-FFF2-40B4-BE49-F238E27FC236}">
                <a16:creationId xmlns:a16="http://schemas.microsoft.com/office/drawing/2014/main" id="{0B8A6451-1A89-4E88-AA07-7E00E65D1A52}"/>
              </a:ext>
            </a:extLst>
          </p:cNvPr>
          <p:cNvSpPr>
            <a:spLocks noGrp="1"/>
          </p:cNvSpPr>
          <p:nvPr>
            <p:ph type="body" sz="quarter" idx="30" hasCustomPrompt="1"/>
          </p:nvPr>
        </p:nvSpPr>
        <p:spPr>
          <a:xfrm>
            <a:off x="9578648" y="5379086"/>
            <a:ext cx="1987918" cy="931180"/>
          </a:xfrm>
        </p:spPr>
        <p:txBody>
          <a:bodyPr lIns="91440" tIns="45720" rIns="91440" bIns="45720" anchor="ctr">
            <a:noAutofit/>
          </a:bodyPr>
          <a:lstStyle>
            <a:lvl1pPr marL="0" indent="0" algn="ctr">
              <a:buNone/>
              <a:defRPr sz="1200">
                <a:solidFill>
                  <a:schemeClr val="tx1"/>
                </a:solidFill>
                <a:latin typeface="+mn-lt"/>
                <a:ea typeface="+mn-ea"/>
                <a:cs typeface="+mn-cs"/>
              </a:defRPr>
            </a:lvl1pPr>
          </a:lstStyle>
          <a:p>
            <a:pPr lvl="0"/>
            <a:r>
              <a:rPr lang="en-SG"/>
              <a:t>Lorem ipsum </a:t>
            </a:r>
            <a:r>
              <a:rPr lang="en-SG" err="1"/>
              <a:t>dolor</a:t>
            </a:r>
            <a:r>
              <a:rPr lang="en-SG"/>
              <a:t> sit </a:t>
            </a:r>
            <a:r>
              <a:rPr lang="en-SG" err="1"/>
              <a:t>amet</a:t>
            </a:r>
            <a:r>
              <a:rPr lang="en-SG"/>
              <a:t>, </a:t>
            </a:r>
            <a:r>
              <a:rPr lang="en-SG" err="1"/>
              <a:t>consectetu</a:t>
            </a:r>
            <a:r>
              <a:rPr lang="en-SG"/>
              <a:t> </a:t>
            </a:r>
            <a:r>
              <a:rPr lang="en-SG" err="1"/>
              <a:t>adipiscing</a:t>
            </a:r>
            <a:r>
              <a:rPr lang="en-SG"/>
              <a:t> </a:t>
            </a:r>
            <a:r>
              <a:rPr lang="en-SG" err="1"/>
              <a:t>elit</a:t>
            </a:r>
            <a:r>
              <a:rPr lang="en-SG"/>
              <a:t>, </a:t>
            </a:r>
            <a:r>
              <a:rPr lang="en-SG" err="1"/>
              <a:t>sed</a:t>
            </a:r>
            <a:r>
              <a:rPr lang="en-SG"/>
              <a:t> do </a:t>
            </a:r>
            <a:r>
              <a:rPr lang="en-SG" err="1"/>
              <a:t>eiusmod</a:t>
            </a:r>
            <a:r>
              <a:rPr lang="en-SG"/>
              <a:t> tempo </a:t>
            </a:r>
            <a:r>
              <a:rPr lang="en-SG" err="1"/>
              <a:t>incididunt</a:t>
            </a:r>
            <a:r>
              <a:rPr lang="en-SG"/>
              <a:t> </a:t>
            </a:r>
            <a:r>
              <a:rPr lang="en-SG" err="1"/>
              <a:t>ut</a:t>
            </a:r>
            <a:r>
              <a:rPr lang="en-SG"/>
              <a:t> </a:t>
            </a:r>
            <a:r>
              <a:rPr lang="en-SG" err="1"/>
              <a:t>labore</a:t>
            </a:r>
            <a:r>
              <a:rPr lang="en-SG"/>
              <a:t> et dolore </a:t>
            </a:r>
            <a:r>
              <a:rPr lang="en-SG" err="1"/>
              <a:t>magn</a:t>
            </a:r>
            <a:r>
              <a:rPr lang="en-SG"/>
              <a:t> </a:t>
            </a:r>
            <a:r>
              <a:rPr lang="en-SG" err="1"/>
              <a:t>aliqua</a:t>
            </a:r>
            <a:r>
              <a:rPr lang="en-SG"/>
              <a:t>. </a:t>
            </a:r>
          </a:p>
        </p:txBody>
      </p:sp>
      <p:cxnSp>
        <p:nvCxnSpPr>
          <p:cNvPr id="27" name="Straight Connector 26">
            <a:extLst>
              <a:ext uri="{FF2B5EF4-FFF2-40B4-BE49-F238E27FC236}">
                <a16:creationId xmlns:a16="http://schemas.microsoft.com/office/drawing/2014/main" id="{4917375B-46CB-4FA0-BF05-7B4BDB8B031D}"/>
              </a:ext>
            </a:extLst>
          </p:cNvPr>
          <p:cNvCxnSpPr>
            <a:cxnSpLocks/>
          </p:cNvCxnSpPr>
          <p:nvPr userDrawn="1"/>
        </p:nvCxnSpPr>
        <p:spPr>
          <a:xfrm>
            <a:off x="2908283" y="3139896"/>
            <a:ext cx="43524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5318F7-5528-494F-83F1-FF7650D3E94C}"/>
              </a:ext>
            </a:extLst>
          </p:cNvPr>
          <p:cNvCxnSpPr>
            <a:cxnSpLocks/>
          </p:cNvCxnSpPr>
          <p:nvPr userDrawn="1"/>
        </p:nvCxnSpPr>
        <p:spPr>
          <a:xfrm flipH="1" flipV="1">
            <a:off x="3139341" y="2996373"/>
            <a:ext cx="204182" cy="14352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A468214-C529-4FC2-ADB3-6B0F1093384C}"/>
              </a:ext>
            </a:extLst>
          </p:cNvPr>
          <p:cNvCxnSpPr>
            <a:cxnSpLocks/>
          </p:cNvCxnSpPr>
          <p:nvPr userDrawn="1"/>
        </p:nvCxnSpPr>
        <p:spPr>
          <a:xfrm flipH="1">
            <a:off x="3139341" y="3139896"/>
            <a:ext cx="204183" cy="14352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05CD21A-CF8D-4442-B9E9-EF8B378D6BEF}"/>
              </a:ext>
            </a:extLst>
          </p:cNvPr>
          <p:cNvCxnSpPr>
            <a:cxnSpLocks/>
          </p:cNvCxnSpPr>
          <p:nvPr userDrawn="1"/>
        </p:nvCxnSpPr>
        <p:spPr>
          <a:xfrm>
            <a:off x="5887324" y="3119676"/>
            <a:ext cx="43524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9157801-EF1C-48E0-B486-91BC4B751E2B}"/>
              </a:ext>
            </a:extLst>
          </p:cNvPr>
          <p:cNvCxnSpPr>
            <a:cxnSpLocks/>
          </p:cNvCxnSpPr>
          <p:nvPr userDrawn="1"/>
        </p:nvCxnSpPr>
        <p:spPr>
          <a:xfrm flipH="1" flipV="1">
            <a:off x="6118382" y="2976153"/>
            <a:ext cx="204182" cy="14352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17E3C07-998D-4974-89E0-CCF985F68614}"/>
              </a:ext>
            </a:extLst>
          </p:cNvPr>
          <p:cNvCxnSpPr>
            <a:cxnSpLocks/>
          </p:cNvCxnSpPr>
          <p:nvPr userDrawn="1"/>
        </p:nvCxnSpPr>
        <p:spPr>
          <a:xfrm flipH="1">
            <a:off x="6118382" y="3119676"/>
            <a:ext cx="204183" cy="14352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7B1D0A1-1E90-4047-B542-C4B55A9AD76E}"/>
              </a:ext>
            </a:extLst>
          </p:cNvPr>
          <p:cNvCxnSpPr>
            <a:cxnSpLocks/>
          </p:cNvCxnSpPr>
          <p:nvPr userDrawn="1"/>
        </p:nvCxnSpPr>
        <p:spPr>
          <a:xfrm>
            <a:off x="8892286" y="3139896"/>
            <a:ext cx="43524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68A5580-9707-4EF4-92FD-79ED0F231161}"/>
              </a:ext>
            </a:extLst>
          </p:cNvPr>
          <p:cNvCxnSpPr>
            <a:cxnSpLocks/>
          </p:cNvCxnSpPr>
          <p:nvPr userDrawn="1"/>
        </p:nvCxnSpPr>
        <p:spPr>
          <a:xfrm flipH="1" flipV="1">
            <a:off x="9123344" y="2996373"/>
            <a:ext cx="204182" cy="14352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597787B-C49E-459C-BF8E-B4C9645613DD}"/>
              </a:ext>
            </a:extLst>
          </p:cNvPr>
          <p:cNvCxnSpPr>
            <a:cxnSpLocks/>
          </p:cNvCxnSpPr>
          <p:nvPr userDrawn="1"/>
        </p:nvCxnSpPr>
        <p:spPr>
          <a:xfrm flipH="1">
            <a:off x="9123344" y="3139896"/>
            <a:ext cx="204183" cy="14352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7D5D927F-7284-418A-BFD2-7DA3765C83DF}"/>
              </a:ext>
            </a:extLst>
          </p:cNvPr>
          <p:cNvSpPr>
            <a:spLocks noGrp="1"/>
          </p:cNvSpPr>
          <p:nvPr>
            <p:ph type="title" hasCustomPrompt="1"/>
          </p:nvPr>
        </p:nvSpPr>
        <p:spPr>
          <a:xfrm>
            <a:off x="630238" y="365125"/>
            <a:ext cx="10933111" cy="721291"/>
          </a:xfrm>
        </p:spPr>
        <p:txBody>
          <a:bodyPr vert="horz" lIns="91440" tIns="45720" rIns="91440" bIns="45720" anchor="ctr">
            <a:noAutofit/>
          </a:bodyPr>
          <a:lstStyle>
            <a:lvl1pPr algn="ctr">
              <a:defRPr sz="3200" baseline="0">
                <a:latin typeface="+mj-lt"/>
                <a:ea typeface="+mj-ea"/>
                <a:cs typeface="+mj-cs"/>
              </a:defRPr>
            </a:lvl1pPr>
          </a:lstStyle>
          <a:p>
            <a:r>
              <a:rPr lang="en-US"/>
              <a:t>Header goes here</a:t>
            </a:r>
            <a:endParaRPr lang="en-SG"/>
          </a:p>
        </p:txBody>
      </p:sp>
      <p:sp>
        <p:nvSpPr>
          <p:cNvPr id="36" name="TextBox 35">
            <a:extLst>
              <a:ext uri="{FF2B5EF4-FFF2-40B4-BE49-F238E27FC236}">
                <a16:creationId xmlns:a16="http://schemas.microsoft.com/office/drawing/2014/main" id="{03575BFD-2F3D-40B9-B068-F2813BB5C639}"/>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9685527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C7E36FD-2096-42F9-9E4C-57CBC624542B}"/>
              </a:ext>
            </a:extLst>
          </p:cNvPr>
          <p:cNvGraphicFramePr>
            <a:graphicFrameLocks noChangeAspect="1"/>
          </p:cNvGraphicFramePr>
          <p:nvPr userDrawn="1">
            <p:custDataLst>
              <p:tags r:id="rId1"/>
            </p:custDataLst>
            <p:extLst>
              <p:ext uri="{D42A27DB-BD31-4B8C-83A1-F6EECF244321}">
                <p14:modId xmlns:p14="http://schemas.microsoft.com/office/powerpoint/2010/main" val="14862574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BC7E36FD-2096-42F9-9E4C-57CBC624542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sp>
        <p:nvSpPr>
          <p:cNvPr id="8" name="Title 4">
            <a:extLst>
              <a:ext uri="{FF2B5EF4-FFF2-40B4-BE49-F238E27FC236}">
                <a16:creationId xmlns:a16="http://schemas.microsoft.com/office/drawing/2014/main" id="{823B6E8C-1349-4984-ADA5-511C63C672EF}"/>
              </a:ext>
            </a:extLst>
          </p:cNvPr>
          <p:cNvSpPr>
            <a:spLocks noGrp="1"/>
          </p:cNvSpPr>
          <p:nvPr>
            <p:ph type="title" hasCustomPrompt="1"/>
          </p:nvPr>
        </p:nvSpPr>
        <p:spPr>
          <a:xfrm>
            <a:off x="630000" y="622800"/>
            <a:ext cx="10933200" cy="4431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200" b="1" i="0" u="none" kern="1200" spc="0">
                <a:solidFill>
                  <a:schemeClr val="tx1"/>
                </a:solidFill>
                <a:latin typeface="+mj-lt"/>
                <a:ea typeface="+mj-ea"/>
                <a:cs typeface="+mj-cs"/>
                <a:sym typeface="Trebuchet MS" panose="020B0603020202020204" pitchFamily="34" charset="0"/>
              </a:defRPr>
            </a:lvl1pPr>
          </a:lstStyle>
          <a:p>
            <a:pPr lvl="0"/>
            <a:r>
              <a:rPr lang="en-US"/>
              <a:t>Click to add title</a:t>
            </a:r>
          </a:p>
        </p:txBody>
      </p:sp>
      <p:pic>
        <p:nvPicPr>
          <p:cNvPr id="11" name="Picture 10">
            <a:extLst>
              <a:ext uri="{FF2B5EF4-FFF2-40B4-BE49-F238E27FC236}">
                <a16:creationId xmlns:a16="http://schemas.microsoft.com/office/drawing/2014/main" id="{BDC5C507-81C2-49CF-BA3F-07CA3DCFE00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2" name="TextBox 11">
            <a:extLst>
              <a:ext uri="{FF2B5EF4-FFF2-40B4-BE49-F238E27FC236}">
                <a16:creationId xmlns:a16="http://schemas.microsoft.com/office/drawing/2014/main" id="{727C0E28-EEFB-43D0-B073-94DDA0609AFA}"/>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3171834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7">
            <a:extLst>
              <a:ext uri="{FF2B5EF4-FFF2-40B4-BE49-F238E27FC236}">
                <a16:creationId xmlns:a16="http://schemas.microsoft.com/office/drawing/2014/main" id="{4DF1016B-DC9F-4C5B-A5B6-10CFCF334BAE}"/>
              </a:ext>
            </a:extLst>
          </p:cNvPr>
          <p:cNvSpPr>
            <a:spLocks noGrp="1"/>
          </p:cNvSpPr>
          <p:nvPr>
            <p:ph type="body" sz="quarter" idx="13" hasCustomPrompt="1"/>
          </p:nvPr>
        </p:nvSpPr>
        <p:spPr>
          <a:xfrm>
            <a:off x="6789420" y="2816860"/>
            <a:ext cx="4564380" cy="1907540"/>
          </a:xfrm>
        </p:spPr>
        <p:txBody>
          <a:bodyPr>
            <a:noAutofit/>
          </a:bodyPr>
          <a:lstStyle>
            <a:lvl1pPr marL="0" indent="0">
              <a:buNone/>
              <a:defRPr sz="3600" b="1">
                <a:solidFill>
                  <a:schemeClr val="accent2"/>
                </a:solidFill>
                <a:latin typeface="+mj-lt"/>
              </a:defRPr>
            </a:lvl1pPr>
          </a:lstStyle>
          <a:p>
            <a:pPr lvl="0"/>
            <a:r>
              <a:rPr lang="en-US" b="1">
                <a:latin typeface="+mj-lt"/>
              </a:rPr>
              <a:t>Section Divider Slide Title Goes Here</a:t>
            </a:r>
            <a:endParaRPr lang="en-SG"/>
          </a:p>
        </p:txBody>
      </p:sp>
      <p:sp>
        <p:nvSpPr>
          <p:cNvPr id="7" name="Text Placeholder 7">
            <a:extLst>
              <a:ext uri="{FF2B5EF4-FFF2-40B4-BE49-F238E27FC236}">
                <a16:creationId xmlns:a16="http://schemas.microsoft.com/office/drawing/2014/main" id="{BBAA4B0E-E562-4608-AB8C-91BA7894402D}"/>
              </a:ext>
            </a:extLst>
          </p:cNvPr>
          <p:cNvSpPr>
            <a:spLocks noGrp="1"/>
          </p:cNvSpPr>
          <p:nvPr>
            <p:ph type="body" sz="quarter" idx="14" hasCustomPrompt="1"/>
          </p:nvPr>
        </p:nvSpPr>
        <p:spPr>
          <a:xfrm>
            <a:off x="6789420" y="2100175"/>
            <a:ext cx="4564380" cy="716685"/>
          </a:xfrm>
        </p:spPr>
        <p:txBody>
          <a:bodyPr anchor="ctr">
            <a:noAutofit/>
          </a:bodyPr>
          <a:lstStyle>
            <a:lvl1pPr marL="0" indent="0">
              <a:buNone/>
              <a:defRPr sz="2000" b="0">
                <a:solidFill>
                  <a:schemeClr val="accent2"/>
                </a:solidFill>
                <a:latin typeface="Calibri" panose="020F0502020204030204" pitchFamily="34" charset="0"/>
                <a:cs typeface="Calibri" panose="020F0502020204030204" pitchFamily="34" charset="0"/>
              </a:defRPr>
            </a:lvl1pPr>
          </a:lstStyle>
          <a:p>
            <a:pPr lvl="0"/>
            <a:r>
              <a:rPr lang="en-US" b="0">
                <a:latin typeface="+mj-lt"/>
              </a:rPr>
              <a:t>SECTION 1</a:t>
            </a:r>
            <a:endParaRPr lang="en-SG"/>
          </a:p>
        </p:txBody>
      </p:sp>
      <p:sp>
        <p:nvSpPr>
          <p:cNvPr id="11" name="Picture Placeholder 10">
            <a:extLst>
              <a:ext uri="{FF2B5EF4-FFF2-40B4-BE49-F238E27FC236}">
                <a16:creationId xmlns:a16="http://schemas.microsoft.com/office/drawing/2014/main" id="{C291784D-1A90-4D57-9473-5F2299FE8395}"/>
              </a:ext>
            </a:extLst>
          </p:cNvPr>
          <p:cNvSpPr>
            <a:spLocks noGrp="1"/>
          </p:cNvSpPr>
          <p:nvPr>
            <p:ph type="pic" sz="quarter" idx="15" hasCustomPrompt="1"/>
          </p:nvPr>
        </p:nvSpPr>
        <p:spPr>
          <a:xfrm>
            <a:off x="314325" y="376237"/>
            <a:ext cx="6096000" cy="6105525"/>
          </a:xfrm>
        </p:spPr>
        <p:txBody>
          <a:bodyPr anchor="ctr"/>
          <a:lstStyle>
            <a:lvl1pPr marL="0" indent="0" algn="ctr">
              <a:buNone/>
              <a:defRPr>
                <a:solidFill>
                  <a:schemeClr val="tx2"/>
                </a:solidFill>
              </a:defRPr>
            </a:lvl1pPr>
          </a:lstStyle>
          <a:p>
            <a:r>
              <a:rPr lang="en-US" dirty="0"/>
              <a:t>I</a:t>
            </a:r>
            <a:r>
              <a:rPr lang="en-SG" dirty="0" err="1"/>
              <a:t>nsert</a:t>
            </a:r>
            <a:r>
              <a:rPr lang="en-SG" dirty="0"/>
              <a:t> image here</a:t>
            </a:r>
          </a:p>
        </p:txBody>
      </p:sp>
    </p:spTree>
    <p:extLst>
      <p:ext uri="{BB962C8B-B14F-4D97-AF65-F5344CB8AC3E}">
        <p14:creationId xmlns:p14="http://schemas.microsoft.com/office/powerpoint/2010/main" val="30351164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E4C456B-4C3F-4590-94F4-976C16B1C7D2}"/>
              </a:ext>
            </a:extLst>
          </p:cNvPr>
          <p:cNvGraphicFramePr>
            <a:graphicFrameLocks noChangeAspect="1"/>
          </p:cNvGraphicFramePr>
          <p:nvPr userDrawn="1">
            <p:custDataLst>
              <p:tags r:id="rId1"/>
            </p:custDataLst>
            <p:extLst>
              <p:ext uri="{D42A27DB-BD31-4B8C-83A1-F6EECF244321}">
                <p14:modId xmlns:p14="http://schemas.microsoft.com/office/powerpoint/2010/main" val="11975233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BE4C456B-4C3F-4590-94F4-976C16B1C7D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43198"/>
          </a:xfrm>
        </p:spPr>
        <p:txBody>
          <a:bodyPr vert="horz"/>
          <a:lstStyle>
            <a:lvl1pPr>
              <a:defRPr sz="3200">
                <a:latin typeface="+mj-lt"/>
                <a:ea typeface="+mj-ea"/>
                <a:cs typeface="+mj-cs"/>
              </a:defRPr>
            </a:lvl1pPr>
          </a:lstStyle>
          <a:p>
            <a:r>
              <a:rPr lang="en-US"/>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hasCustomPrompt="1"/>
          </p:nvPr>
        </p:nvSpPr>
        <p:spPr>
          <a:xfrm>
            <a:off x="629399" y="2085628"/>
            <a:ext cx="10933801" cy="4089131"/>
          </a:xfrm>
        </p:spPr>
        <p:txBody>
          <a:bodyPr/>
          <a:lstStyle>
            <a:lvl1pPr>
              <a:lnSpc>
                <a:spcPct val="100000"/>
              </a:lnSpc>
              <a:spcBef>
                <a:spcPts val="0"/>
              </a:spcBef>
              <a:spcAft>
                <a:spcPts val="0"/>
              </a:spcAft>
              <a:defRPr sz="2000">
                <a:latin typeface="+mn-lt"/>
                <a:ea typeface="+mn-ea"/>
                <a:cs typeface="+mn-cs"/>
              </a:defRPr>
            </a:lvl1pPr>
            <a:lvl2pPr>
              <a:lnSpc>
                <a:spcPct val="100000"/>
              </a:lnSpc>
              <a:spcBef>
                <a:spcPts val="0"/>
              </a:spcBef>
              <a:spcAft>
                <a:spcPts val="0"/>
              </a:spcAft>
              <a:defRPr sz="2000">
                <a:latin typeface="+mn-lt"/>
                <a:ea typeface="+mn-ea"/>
                <a:cs typeface="+mn-cs"/>
              </a:defRPr>
            </a:lvl2pPr>
            <a:lvl3pPr>
              <a:lnSpc>
                <a:spcPct val="100000"/>
              </a:lnSpc>
              <a:spcBef>
                <a:spcPts val="0"/>
              </a:spcBef>
              <a:spcAft>
                <a:spcPts val="0"/>
              </a:spcAft>
              <a:defRPr sz="2000">
                <a:latin typeface="+mn-lt"/>
                <a:ea typeface="+mn-ea"/>
                <a:cs typeface="+mn-cs"/>
              </a:defRPr>
            </a:lvl3pPr>
            <a:lvl4pPr>
              <a:lnSpc>
                <a:spcPct val="100000"/>
              </a:lnSpc>
              <a:spcBef>
                <a:spcPts val="0"/>
              </a:spcBef>
              <a:spcAft>
                <a:spcPts val="0"/>
              </a:spcAft>
              <a:defRPr sz="2800">
                <a:latin typeface="+mn-lt"/>
                <a:ea typeface="+mn-ea"/>
                <a:cs typeface="+mn-cs"/>
              </a:defRPr>
            </a:lvl4pPr>
            <a:lvl5pPr>
              <a:lnSpc>
                <a:spcPct val="100000"/>
              </a:lnSpc>
              <a:spcBef>
                <a:spcPts val="0"/>
              </a:spcBef>
              <a:spcAft>
                <a:spcPts val="0"/>
              </a:spcAft>
              <a:defRPr sz="2800">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pic>
        <p:nvPicPr>
          <p:cNvPr id="9" name="Picture 8">
            <a:extLst>
              <a:ext uri="{FF2B5EF4-FFF2-40B4-BE49-F238E27FC236}">
                <a16:creationId xmlns:a16="http://schemas.microsoft.com/office/drawing/2014/main" id="{1F389546-21B1-4E34-8683-E920A1F0008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0" name="TextBox 9">
            <a:extLst>
              <a:ext uri="{FF2B5EF4-FFF2-40B4-BE49-F238E27FC236}">
                <a16:creationId xmlns:a16="http://schemas.microsoft.com/office/drawing/2014/main" id="{642B3917-FB41-41A4-B0B3-C9B4AD66F95A}"/>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83369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DD29104-25D8-4325-9A9F-58B826AECB24}"/>
              </a:ext>
            </a:extLst>
          </p:cNvPr>
          <p:cNvGraphicFramePr>
            <a:graphicFrameLocks noChangeAspect="1"/>
          </p:cNvGraphicFramePr>
          <p:nvPr userDrawn="1">
            <p:custDataLst>
              <p:tags r:id="rId1"/>
            </p:custDataLst>
            <p:extLst>
              <p:ext uri="{D42A27DB-BD31-4B8C-83A1-F6EECF244321}">
                <p14:modId xmlns:p14="http://schemas.microsoft.com/office/powerpoint/2010/main" val="7081015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4DD29104-25D8-4325-9A9F-58B826AECB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a typeface="+mn-ea"/>
              <a:cs typeface="+mn-cs"/>
            </a:endParaRPr>
          </a:p>
        </p:txBody>
      </p:sp>
      <p:sp>
        <p:nvSpPr>
          <p:cNvPr id="9" name="Title 1"/>
          <p:cNvSpPr>
            <a:spLocks noGrp="1"/>
          </p:cNvSpPr>
          <p:nvPr>
            <p:ph type="title" hasCustomPrompt="1"/>
          </p:nvPr>
        </p:nvSpPr>
        <p:spPr bwMode="ltGray">
          <a:xfrm>
            <a:off x="630000" y="1544274"/>
            <a:ext cx="3452400" cy="1495794"/>
          </a:xfrm>
          <a:noFill/>
        </p:spPr>
        <p:txBody>
          <a:bodyPr vert="horz" wrap="square" lIns="0" tIns="0" rIns="320040" bIns="0" anchor="b">
            <a:noAutofit/>
          </a:bodyPr>
          <a:lstStyle>
            <a:lvl1pPr>
              <a:defRPr sz="3200">
                <a:solidFill>
                  <a:schemeClr val="tx1"/>
                </a:solidFill>
                <a:latin typeface="+mj-lt"/>
                <a:ea typeface="+mj-ea"/>
                <a:cs typeface="+mj-cs"/>
              </a:defRPr>
            </a:lvl1pPr>
          </a:lstStyle>
          <a:p>
            <a:r>
              <a:rPr lang="en-US"/>
              <a:t>Click to add title</a:t>
            </a: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pic>
        <p:nvPicPr>
          <p:cNvPr id="12" name="Picture 11">
            <a:extLst>
              <a:ext uri="{FF2B5EF4-FFF2-40B4-BE49-F238E27FC236}">
                <a16:creationId xmlns:a16="http://schemas.microsoft.com/office/drawing/2014/main" id="{F2BDEE57-32BF-485D-AABB-2C5A9E4AC15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0" name="TextBox 9">
            <a:extLst>
              <a:ext uri="{FF2B5EF4-FFF2-40B4-BE49-F238E27FC236}">
                <a16:creationId xmlns:a16="http://schemas.microsoft.com/office/drawing/2014/main" id="{937FA5AB-AF43-400C-9D31-5AC5B4162DC1}"/>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443274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4B1F17C-29AC-442D-8A78-D968C504EA4F}"/>
              </a:ext>
            </a:extLst>
          </p:cNvPr>
          <p:cNvGraphicFramePr>
            <a:graphicFrameLocks noChangeAspect="1"/>
          </p:cNvGraphicFramePr>
          <p:nvPr userDrawn="1">
            <p:custDataLst>
              <p:tags r:id="rId1"/>
            </p:custDataLst>
            <p:extLst>
              <p:ext uri="{D42A27DB-BD31-4B8C-83A1-F6EECF244321}">
                <p14:modId xmlns:p14="http://schemas.microsoft.com/office/powerpoint/2010/main" val="30156596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94B1F17C-29AC-442D-8A78-D968C504EA4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j-ea"/>
                <a:cs typeface="+mj-cs"/>
                <a:sym typeface="Trebuchet MS" panose="020B0603020202020204" pitchFamily="34" charset="0"/>
              </a:defRPr>
            </a:lvl1pPr>
          </a:lstStyle>
          <a:p>
            <a:r>
              <a:rPr lang="en-US"/>
              <a:t>Click to add big statement text</a:t>
            </a: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2024 by Boston Consulting Group.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pic>
        <p:nvPicPr>
          <p:cNvPr id="10" name="Picture 9">
            <a:extLst>
              <a:ext uri="{FF2B5EF4-FFF2-40B4-BE49-F238E27FC236}">
                <a16:creationId xmlns:a16="http://schemas.microsoft.com/office/drawing/2014/main" id="{B24E674B-E5BF-48D2-842A-3AA83AECCBC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9" name="TextBox 8">
            <a:extLst>
              <a:ext uri="{FF2B5EF4-FFF2-40B4-BE49-F238E27FC236}">
                <a16:creationId xmlns:a16="http://schemas.microsoft.com/office/drawing/2014/main" id="{C5250D0D-E1F2-474E-B75D-741AAD60C3BB}"/>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3237558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E50311C-1B67-4BEB-B0B5-9CD095B885E9}"/>
              </a:ext>
            </a:extLst>
          </p:cNvPr>
          <p:cNvGraphicFramePr>
            <a:graphicFrameLocks noChangeAspect="1"/>
          </p:cNvGraphicFramePr>
          <p:nvPr userDrawn="1">
            <p:custDataLst>
              <p:tags r:id="rId1"/>
            </p:custDataLst>
            <p:extLst>
              <p:ext uri="{D42A27DB-BD31-4B8C-83A1-F6EECF244321}">
                <p14:modId xmlns:p14="http://schemas.microsoft.com/office/powerpoint/2010/main" val="22862132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7E50311C-1B67-4BEB-B0B5-9CD095B885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7" name="Title 1"/>
          <p:cNvSpPr>
            <a:spLocks noGrp="1"/>
          </p:cNvSpPr>
          <p:nvPr>
            <p:ph type="title" hasCustomPrompt="1"/>
          </p:nvPr>
        </p:nvSpPr>
        <p:spPr bwMode="blackWhite">
          <a:xfrm>
            <a:off x="630000" y="3826800"/>
            <a:ext cx="10936800" cy="2041200"/>
          </a:xfrm>
        </p:spPr>
        <p:txBody>
          <a:bodyPr vert="horz" anchor="t">
            <a:noAutofit/>
          </a:bodyPr>
          <a:lstStyle>
            <a:lvl1pPr>
              <a:defRPr sz="5400">
                <a:solidFill>
                  <a:schemeClr val="bg1"/>
                </a:solidFill>
                <a:latin typeface="+mj-lt"/>
                <a:ea typeface="+mj-ea"/>
                <a:cs typeface="+mj-cs"/>
                <a:sym typeface="Trebuchet MS" panose="020B0603020202020204" pitchFamily="34" charset="0"/>
              </a:defRPr>
            </a:lvl1pPr>
          </a:lstStyle>
          <a:p>
            <a:r>
              <a:rPr lang="en-US"/>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23A6154-4BC8-4F73-B8C5-3A4EBC36E30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8" name="TextBox 7">
            <a:extLst>
              <a:ext uri="{FF2B5EF4-FFF2-40B4-BE49-F238E27FC236}">
                <a16:creationId xmlns:a16="http://schemas.microsoft.com/office/drawing/2014/main" id="{0A9CA686-E4AE-4BF2-83B7-2369594B7800}"/>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2039240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7CE7C1-DE4F-41BE-BB01-8F127F3D7158}"/>
              </a:ext>
            </a:extLst>
          </p:cNvPr>
          <p:cNvGraphicFramePr>
            <a:graphicFrameLocks noChangeAspect="1"/>
          </p:cNvGraphicFramePr>
          <p:nvPr userDrawn="1">
            <p:custDataLst>
              <p:tags r:id="rId1"/>
            </p:custDataLst>
            <p:extLst>
              <p:ext uri="{D42A27DB-BD31-4B8C-83A1-F6EECF244321}">
                <p14:modId xmlns:p14="http://schemas.microsoft.com/office/powerpoint/2010/main" val="8827525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DA7CE7C1-DE4F-41BE-BB01-8F127F3D715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2024 by Boston Consulting Group. All rights reserved.</a:t>
            </a: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3200">
                <a:solidFill>
                  <a:schemeClr val="tx1"/>
                </a:solidFill>
                <a:latin typeface="+mj-lt"/>
                <a:ea typeface="+mj-ea"/>
                <a:cs typeface="+mj-cs"/>
                <a:sym typeface="Trebuchet MS" panose="020B0603020202020204" pitchFamily="34" charset="0"/>
              </a:defRPr>
            </a:lvl1pPr>
          </a:lstStyle>
          <a:p>
            <a:r>
              <a:rPr lang="en-US"/>
              <a:t>Click to add title</a:t>
            </a:r>
          </a:p>
        </p:txBody>
      </p:sp>
      <p:pic>
        <p:nvPicPr>
          <p:cNvPr id="10" name="Picture 9">
            <a:extLst>
              <a:ext uri="{FF2B5EF4-FFF2-40B4-BE49-F238E27FC236}">
                <a16:creationId xmlns:a16="http://schemas.microsoft.com/office/drawing/2014/main" id="{953FC731-704D-4C74-944F-E0BEFCDDB5AF}"/>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11" name="TextBox 10">
            <a:extLst>
              <a:ext uri="{FF2B5EF4-FFF2-40B4-BE49-F238E27FC236}">
                <a16:creationId xmlns:a16="http://schemas.microsoft.com/office/drawing/2014/main" id="{08582F7A-C4AC-495F-8F28-95D89CF2BDCB}"/>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755035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A6A9DC4-71AD-4DD4-BBA2-0CB28295BE11}"/>
              </a:ext>
            </a:extLst>
          </p:cNvPr>
          <p:cNvGraphicFramePr>
            <a:graphicFrameLocks noChangeAspect="1"/>
          </p:cNvGraphicFramePr>
          <p:nvPr userDrawn="1">
            <p:custDataLst>
              <p:tags r:id="rId1"/>
            </p:custDataLst>
            <p:extLst>
              <p:ext uri="{D42A27DB-BD31-4B8C-83A1-F6EECF244321}">
                <p14:modId xmlns:p14="http://schemas.microsoft.com/office/powerpoint/2010/main" val="30449732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4A6A9DC4-71AD-4DD4-BBA2-0CB28295BE1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2024 by Boston Consulting Group. All rights reserved.</a:t>
            </a:r>
          </a:p>
        </p:txBody>
      </p:sp>
      <p:sp>
        <p:nvSpPr>
          <p:cNvPr id="23" name="Title 3"/>
          <p:cNvSpPr>
            <a:spLocks noGrp="1"/>
          </p:cNvSpPr>
          <p:nvPr>
            <p:ph type="title" hasCustomPrompt="1"/>
          </p:nvPr>
        </p:nvSpPr>
        <p:spPr>
          <a:xfrm>
            <a:off x="630000" y="622800"/>
            <a:ext cx="6256800" cy="4431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200" b="1" i="0" u="none" kern="1200" spc="0">
                <a:solidFill>
                  <a:schemeClr val="tx1"/>
                </a:solidFill>
                <a:latin typeface="+mj-lt"/>
                <a:ea typeface="+mj-ea"/>
                <a:cs typeface="+mj-cs"/>
                <a:sym typeface="Trebuchet MS" panose="020B0603020202020204" pitchFamily="34" charset="0"/>
              </a:defRPr>
            </a:lvl1pPr>
          </a:lstStyle>
          <a:p>
            <a:pPr lvl="0"/>
            <a:r>
              <a:rPr lang="en-US"/>
              <a:t>Click to add title</a:t>
            </a:r>
          </a:p>
        </p:txBody>
      </p:sp>
      <p:pic>
        <p:nvPicPr>
          <p:cNvPr id="12" name="Picture 11">
            <a:extLst>
              <a:ext uri="{FF2B5EF4-FFF2-40B4-BE49-F238E27FC236}">
                <a16:creationId xmlns:a16="http://schemas.microsoft.com/office/drawing/2014/main" id="{3D5773BA-C257-424E-8163-F42BE7759161}"/>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11" name="TextBox 10">
            <a:extLst>
              <a:ext uri="{FF2B5EF4-FFF2-40B4-BE49-F238E27FC236}">
                <a16:creationId xmlns:a16="http://schemas.microsoft.com/office/drawing/2014/main" id="{A8EE0BFB-64C5-468A-904A-94EF4866E51D}"/>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41308574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D318CC1-6C34-40FA-B6E2-C3A8175E9F86}"/>
              </a:ext>
            </a:extLst>
          </p:cNvPr>
          <p:cNvGraphicFramePr>
            <a:graphicFrameLocks noChangeAspect="1"/>
          </p:cNvGraphicFramePr>
          <p:nvPr userDrawn="1">
            <p:custDataLst>
              <p:tags r:id="rId1"/>
            </p:custDataLst>
            <p:extLst>
              <p:ext uri="{D42A27DB-BD31-4B8C-83A1-F6EECF244321}">
                <p14:modId xmlns:p14="http://schemas.microsoft.com/office/powerpoint/2010/main" val="4121420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AD318CC1-6C34-40FA-B6E2-C3A8175E9F8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3200">
                <a:solidFill>
                  <a:schemeClr val="bg1"/>
                </a:solidFill>
                <a:latin typeface="+mj-lt"/>
                <a:ea typeface="+mj-ea"/>
                <a:cs typeface="+mj-cs"/>
                <a:sym typeface="Trebuchet MS" panose="020B0603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pic>
        <p:nvPicPr>
          <p:cNvPr id="17" name="Picture 16">
            <a:extLst>
              <a:ext uri="{FF2B5EF4-FFF2-40B4-BE49-F238E27FC236}">
                <a16:creationId xmlns:a16="http://schemas.microsoft.com/office/drawing/2014/main" id="{5F81DD62-3F75-431C-A45C-8837859C4362}"/>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2" name="TextBox 11">
            <a:extLst>
              <a:ext uri="{FF2B5EF4-FFF2-40B4-BE49-F238E27FC236}">
                <a16:creationId xmlns:a16="http://schemas.microsoft.com/office/drawing/2014/main" id="{33A597C8-1187-4E80-B7D2-F1FE9E275EA1}"/>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557070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D229052-5876-4FB2-9320-6570312E55E8}"/>
              </a:ext>
            </a:extLst>
          </p:cNvPr>
          <p:cNvGraphicFramePr>
            <a:graphicFrameLocks noChangeAspect="1"/>
          </p:cNvGraphicFramePr>
          <p:nvPr userDrawn="1">
            <p:custDataLst>
              <p:tags r:id="rId1"/>
            </p:custDataLst>
            <p:extLst>
              <p:ext uri="{D42A27DB-BD31-4B8C-83A1-F6EECF244321}">
                <p14:modId xmlns:p14="http://schemas.microsoft.com/office/powerpoint/2010/main" val="9585718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3D229052-5876-4FB2-9320-6570312E55E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mn-lt"/>
                <a:ea typeface="+mn-ea"/>
                <a:cs typeface="+mn-cs"/>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vert="horz" wrap="square" lIns="0" tIns="0" rIns="320040" bIns="0"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a:t>Click to add title</a:t>
            </a: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pic>
        <p:nvPicPr>
          <p:cNvPr id="18" name="Picture 17">
            <a:extLst>
              <a:ext uri="{FF2B5EF4-FFF2-40B4-BE49-F238E27FC236}">
                <a16:creationId xmlns:a16="http://schemas.microsoft.com/office/drawing/2014/main" id="{8CF5B02B-8264-492F-855F-E597650FED7B}"/>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5" name="TextBox 14">
            <a:extLst>
              <a:ext uri="{FF2B5EF4-FFF2-40B4-BE49-F238E27FC236}">
                <a16:creationId xmlns:a16="http://schemas.microsoft.com/office/drawing/2014/main" id="{D3D965B6-0D57-4959-A524-BB69E187E3C4}"/>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1540008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3DD6421-E211-4DEB-AAB4-8AB5BCB11981}"/>
              </a:ext>
            </a:extLst>
          </p:cNvPr>
          <p:cNvGraphicFramePr>
            <a:graphicFrameLocks noChangeAspect="1"/>
          </p:cNvGraphicFramePr>
          <p:nvPr userDrawn="1">
            <p:custDataLst>
              <p:tags r:id="rId1"/>
            </p:custDataLst>
            <p:extLst>
              <p:ext uri="{D42A27DB-BD31-4B8C-83A1-F6EECF244321}">
                <p14:modId xmlns:p14="http://schemas.microsoft.com/office/powerpoint/2010/main" val="36778593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B3DD6421-E211-4DEB-AAB4-8AB5BCB119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mn-lt"/>
                <a:ea typeface="+mn-ea"/>
                <a:cs typeface="+mn-cs"/>
                <a:sym typeface="Trebuchet MS" panose="020B0603020202020204" pitchFamily="34" charset="0"/>
              </a:defRPr>
            </a:lvl1pPr>
          </a:lstStyle>
          <a:p>
            <a:r>
              <a:rPr lang="en-US"/>
              <a:t>Click icon below to insert an image or remove this placeholder to use the whitespace in another way</a:t>
            </a:r>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vert="horz"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a:t>Click to edit title</a:t>
            </a:r>
          </a:p>
        </p:txBody>
      </p:sp>
      <p:pic>
        <p:nvPicPr>
          <p:cNvPr id="18" name="Picture 17">
            <a:extLst>
              <a:ext uri="{FF2B5EF4-FFF2-40B4-BE49-F238E27FC236}">
                <a16:creationId xmlns:a16="http://schemas.microsoft.com/office/drawing/2014/main" id="{51C702C7-7F49-4149-AB26-8D1F86F8FCC1}"/>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2" name="TextBox 11">
            <a:extLst>
              <a:ext uri="{FF2B5EF4-FFF2-40B4-BE49-F238E27FC236}">
                <a16:creationId xmlns:a16="http://schemas.microsoft.com/office/drawing/2014/main" id="{C7B04AD0-0088-450D-ADBC-F11074C0F765}"/>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8475225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0030458-2532-448A-8FB6-62F1B3C791EA}"/>
              </a:ext>
            </a:extLst>
          </p:cNvPr>
          <p:cNvGraphicFramePr>
            <a:graphicFrameLocks noChangeAspect="1"/>
          </p:cNvGraphicFramePr>
          <p:nvPr userDrawn="1">
            <p:custDataLst>
              <p:tags r:id="rId1"/>
            </p:custDataLst>
            <p:extLst>
              <p:ext uri="{D42A27DB-BD31-4B8C-83A1-F6EECF244321}">
                <p14:modId xmlns:p14="http://schemas.microsoft.com/office/powerpoint/2010/main" val="34660666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F0030458-2532-448A-8FB6-62F1B3C791E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2024 by Boston Consulting Group. All rights reserved.</a:t>
            </a:r>
          </a:p>
        </p:txBody>
      </p:sp>
      <p:sp>
        <p:nvSpPr>
          <p:cNvPr id="6" name="Text Placeholder 5">
            <a:extLst>
              <a:ext uri="{FF2B5EF4-FFF2-40B4-BE49-F238E27FC236}">
                <a16:creationId xmlns:a16="http://schemas.microsoft.com/office/drawing/2014/main" id="{D55B39B5-D884-4B92-A87E-4A05F7D436F2}"/>
              </a:ext>
            </a:extLst>
          </p:cNvPr>
          <p:cNvSpPr>
            <a:spLocks noGrp="1"/>
          </p:cNvSpPr>
          <p:nvPr>
            <p:ph type="body" sz="quarter" idx="10" hasCustomPrompt="1"/>
          </p:nvPr>
        </p:nvSpPr>
        <p:spPr>
          <a:xfrm>
            <a:off x="630000" y="2764203"/>
            <a:ext cx="2478638" cy="1314311"/>
          </a:xfrm>
        </p:spPr>
        <p:txBody>
          <a:bodyPr anchor="ctr"/>
          <a:lstStyle>
            <a:lvl1pPr>
              <a:lnSpc>
                <a:spcPct val="90000"/>
              </a:lnSpc>
              <a:defRPr sz="3200" b="1">
                <a:latin typeface="+mn-lt"/>
                <a:ea typeface="+mn-ea"/>
                <a:cs typeface="+mn-cs"/>
              </a:defRPr>
            </a:lvl1pPr>
          </a:lstStyle>
          <a:p>
            <a:pPr lvl="0"/>
            <a:r>
              <a:rPr lang="en-US"/>
              <a:t>Click to add title</a:t>
            </a: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1F61E36-C391-4D87-A6E8-3ADC9B6F061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10" name="TextBox 9">
            <a:extLst>
              <a:ext uri="{FF2B5EF4-FFF2-40B4-BE49-F238E27FC236}">
                <a16:creationId xmlns:a16="http://schemas.microsoft.com/office/drawing/2014/main" id="{FC2BE855-FC59-4B72-B42E-530AC133ED78}"/>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24580091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with Pictur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52FC3FD-BF77-439E-961F-B54E5E2A8F82}"/>
              </a:ext>
            </a:extLst>
          </p:cNvPr>
          <p:cNvSpPr>
            <a:spLocks noGrp="1"/>
          </p:cNvSpPr>
          <p:nvPr>
            <p:ph type="body" sz="quarter" idx="10" hasCustomPrompt="1"/>
          </p:nvPr>
        </p:nvSpPr>
        <p:spPr>
          <a:xfrm>
            <a:off x="6684645" y="1321117"/>
            <a:ext cx="5172075" cy="1188720"/>
          </a:xfrm>
        </p:spPr>
        <p:txBody>
          <a:bodyPr anchor="ctr">
            <a:normAutofit/>
          </a:bodyPr>
          <a:lstStyle>
            <a:lvl1pPr marL="0" indent="0">
              <a:buNone/>
              <a:defRPr sz="3200" b="1">
                <a:solidFill>
                  <a:schemeClr val="bg1"/>
                </a:solidFill>
                <a:latin typeface="+mj-lt"/>
              </a:defRPr>
            </a:lvl1pPr>
          </a:lstStyle>
          <a:p>
            <a:pPr lvl="0"/>
            <a:r>
              <a:rPr lang="en-US">
                <a:latin typeface="+mj-lt"/>
              </a:rPr>
              <a:t>Header goes here</a:t>
            </a:r>
            <a:endParaRPr lang="en-SG"/>
          </a:p>
        </p:txBody>
      </p:sp>
      <p:sp>
        <p:nvSpPr>
          <p:cNvPr id="9" name="Text Placeholder 8">
            <a:extLst>
              <a:ext uri="{FF2B5EF4-FFF2-40B4-BE49-F238E27FC236}">
                <a16:creationId xmlns:a16="http://schemas.microsoft.com/office/drawing/2014/main" id="{3A0433D5-8047-451C-AAEC-44A977D0A41C}"/>
              </a:ext>
            </a:extLst>
          </p:cNvPr>
          <p:cNvSpPr>
            <a:spLocks noGrp="1"/>
          </p:cNvSpPr>
          <p:nvPr>
            <p:ph type="body" sz="quarter" idx="11"/>
          </p:nvPr>
        </p:nvSpPr>
        <p:spPr>
          <a:xfrm>
            <a:off x="6684645" y="2509837"/>
            <a:ext cx="5172075" cy="2986087"/>
          </a:xfrm>
        </p:spPr>
        <p:txBody>
          <a:bodyP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0" name="Picture Placeholder 10">
            <a:extLst>
              <a:ext uri="{FF2B5EF4-FFF2-40B4-BE49-F238E27FC236}">
                <a16:creationId xmlns:a16="http://schemas.microsoft.com/office/drawing/2014/main" id="{B37314F9-20F9-441E-B217-32181D537F0A}"/>
              </a:ext>
            </a:extLst>
          </p:cNvPr>
          <p:cNvSpPr>
            <a:spLocks noGrp="1"/>
          </p:cNvSpPr>
          <p:nvPr>
            <p:ph type="pic" sz="quarter" idx="15" hasCustomPrompt="1"/>
          </p:nvPr>
        </p:nvSpPr>
        <p:spPr>
          <a:xfrm>
            <a:off x="314325" y="376237"/>
            <a:ext cx="6096000" cy="6105525"/>
          </a:xfrm>
        </p:spPr>
        <p:txBody>
          <a:bodyPr anchor="ctr"/>
          <a:lstStyle>
            <a:lvl1pPr marL="0" indent="0" algn="ctr">
              <a:buNone/>
              <a:defRPr>
                <a:solidFill>
                  <a:schemeClr val="bg1"/>
                </a:solidFill>
              </a:defRPr>
            </a:lvl1pPr>
          </a:lstStyle>
          <a:p>
            <a:r>
              <a:rPr lang="en-US"/>
              <a:t>I</a:t>
            </a:r>
            <a:r>
              <a:rPr lang="en-SG" err="1"/>
              <a:t>nsert</a:t>
            </a:r>
            <a:r>
              <a:rPr lang="en-SG"/>
              <a:t> image here</a:t>
            </a:r>
          </a:p>
        </p:txBody>
      </p:sp>
    </p:spTree>
    <p:extLst>
      <p:ext uri="{BB962C8B-B14F-4D97-AF65-F5344CB8AC3E}">
        <p14:creationId xmlns:p14="http://schemas.microsoft.com/office/powerpoint/2010/main" val="217701619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5314BCE-D853-43BE-9F35-E3DF39968F9F}"/>
              </a:ext>
            </a:extLst>
          </p:cNvPr>
          <p:cNvGraphicFramePr>
            <a:graphicFrameLocks noChangeAspect="1"/>
          </p:cNvGraphicFramePr>
          <p:nvPr userDrawn="1">
            <p:custDataLst>
              <p:tags r:id="rId1"/>
            </p:custDataLst>
            <p:extLst>
              <p:ext uri="{D42A27DB-BD31-4B8C-83A1-F6EECF244321}">
                <p14:modId xmlns:p14="http://schemas.microsoft.com/office/powerpoint/2010/main" val="30725475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A5314BCE-D853-43BE-9F35-E3DF39968F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vert="horz" anchor="ctr" anchorCtr="0">
            <a:noAutofit/>
          </a:bodyPr>
          <a:lstStyle>
            <a:lvl1pPr>
              <a:defRPr sz="3200" baseline="0">
                <a:solidFill>
                  <a:srgbClr val="FFFFFF"/>
                </a:solidFill>
                <a:latin typeface="+mj-lt"/>
                <a:ea typeface="+mj-ea"/>
                <a:cs typeface="+mj-cs"/>
              </a:defRPr>
            </a:lvl1pPr>
          </a:lstStyle>
          <a:p>
            <a:r>
              <a:rPr lang="en-US"/>
              <a:t>Click to add title</a:t>
            </a: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pic>
        <p:nvPicPr>
          <p:cNvPr id="11" name="Picture 10">
            <a:extLst>
              <a:ext uri="{FF2B5EF4-FFF2-40B4-BE49-F238E27FC236}">
                <a16:creationId xmlns:a16="http://schemas.microsoft.com/office/drawing/2014/main" id="{4DAF38A4-5D24-46B8-8DDA-390D02A4C76B}"/>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2" name="TextBox 11">
            <a:extLst>
              <a:ext uri="{FF2B5EF4-FFF2-40B4-BE49-F238E27FC236}">
                <a16:creationId xmlns:a16="http://schemas.microsoft.com/office/drawing/2014/main" id="{DB5C1303-890C-4C19-BBB2-BB385FD42DAB}"/>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851305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07049795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2024 by Boston Consulting Group. All rights reserved.</a:t>
            </a: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1">
                <a:solidFill>
                  <a:schemeClr val="tx1"/>
                </a:solidFill>
                <a:latin typeface="+mj-lt"/>
                <a:ea typeface="+mj-ea"/>
                <a:cs typeface="+mj-cs"/>
                <a:sym typeface="Trebuchet MS" panose="020B0603020202020204" pitchFamily="34" charset="0"/>
              </a:defRPr>
            </a:lvl1pPr>
          </a:lstStyle>
          <a:p>
            <a:r>
              <a:rPr lang="en-US"/>
              <a:t>Click to add title</a:t>
            </a:r>
          </a:p>
        </p:txBody>
      </p:sp>
      <p:pic>
        <p:nvPicPr>
          <p:cNvPr id="15" name="Picture 14"/>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CDE3640-DA8D-4169-B66D-A860ADE6EDBF}"/>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9" name="TextBox 8">
            <a:extLst>
              <a:ext uri="{FF2B5EF4-FFF2-40B4-BE49-F238E27FC236}">
                <a16:creationId xmlns:a16="http://schemas.microsoft.com/office/drawing/2014/main" id="{5B12D70B-FB87-4CC9-95EA-7FC630D67BFE}"/>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783882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A9DEE1-F5CA-4C69-864E-80E30EE09CF0}"/>
              </a:ext>
            </a:extLst>
          </p:cNvPr>
          <p:cNvGraphicFramePr>
            <a:graphicFrameLocks noChangeAspect="1"/>
          </p:cNvGraphicFramePr>
          <p:nvPr userDrawn="1">
            <p:custDataLst>
              <p:tags r:id="rId1"/>
            </p:custDataLst>
            <p:extLst>
              <p:ext uri="{D42A27DB-BD31-4B8C-83A1-F6EECF244321}">
                <p14:modId xmlns:p14="http://schemas.microsoft.com/office/powerpoint/2010/main" val="31960291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3BA9DEE1-F5CA-4C69-864E-80E30EE09C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1">
                <a:solidFill>
                  <a:srgbClr val="FFFFFF"/>
                </a:solidFill>
                <a:latin typeface="+mj-lt"/>
                <a:ea typeface="+mj-ea"/>
                <a:cs typeface="+mj-cs"/>
                <a:sym typeface="Trebuchet MS" panose="020B0603020202020204" pitchFamily="34" charset="0"/>
              </a:defRPr>
            </a:lvl1pPr>
          </a:lstStyle>
          <a:p>
            <a:r>
              <a:rPr lang="en-US"/>
              <a:t>Click to add title</a:t>
            </a: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pic>
        <p:nvPicPr>
          <p:cNvPr id="12" name="Picture 11">
            <a:extLst>
              <a:ext uri="{FF2B5EF4-FFF2-40B4-BE49-F238E27FC236}">
                <a16:creationId xmlns:a16="http://schemas.microsoft.com/office/drawing/2014/main" id="{99E2B346-DB3C-4D78-8725-767A34CCAB07}"/>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1" name="TextBox 10">
            <a:extLst>
              <a:ext uri="{FF2B5EF4-FFF2-40B4-BE49-F238E27FC236}">
                <a16:creationId xmlns:a16="http://schemas.microsoft.com/office/drawing/2014/main" id="{0F074CDB-759D-4566-9F07-80CB30CA4258}"/>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40939718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619A332-EADF-42CF-ABED-918B7CCB5AE5}"/>
              </a:ext>
            </a:extLst>
          </p:cNvPr>
          <p:cNvGraphicFramePr>
            <a:graphicFrameLocks noChangeAspect="1"/>
          </p:cNvGraphicFramePr>
          <p:nvPr userDrawn="1">
            <p:custDataLst>
              <p:tags r:id="rId1"/>
            </p:custDataLst>
            <p:extLst>
              <p:ext uri="{D42A27DB-BD31-4B8C-83A1-F6EECF244321}">
                <p14:modId xmlns:p14="http://schemas.microsoft.com/office/powerpoint/2010/main" val="11137524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6619A332-EADF-42CF-ABED-918B7CCB5AE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2024 by Boston Consulting Group. All rights reserved.</a:t>
            </a: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6" name="Title 2"/>
          <p:cNvSpPr>
            <a:spLocks noGrp="1"/>
          </p:cNvSpPr>
          <p:nvPr>
            <p:ph type="title" hasCustomPrompt="1"/>
          </p:nvPr>
        </p:nvSpPr>
        <p:spPr>
          <a:xfrm>
            <a:off x="630000" y="622800"/>
            <a:ext cx="4673646" cy="4431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200" b="1" i="0" u="none" kern="1200" spc="0">
                <a:solidFill>
                  <a:schemeClr val="tx1"/>
                </a:solidFill>
                <a:latin typeface="+mj-lt"/>
                <a:ea typeface="+mj-ea"/>
                <a:cs typeface="+mj-cs"/>
                <a:sym typeface="Trebuchet MS" panose="020B0603020202020204" pitchFamily="34" charset="0"/>
              </a:defRPr>
            </a:lvl1pPr>
          </a:lstStyle>
          <a:p>
            <a:pPr lvl="0"/>
            <a:r>
              <a:rPr lang="en-US"/>
              <a:t>Click to add title</a:t>
            </a: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C6202B1-2650-4A90-9C9F-FFDEFB082034}"/>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10" name="TextBox 9">
            <a:extLst>
              <a:ext uri="{FF2B5EF4-FFF2-40B4-BE49-F238E27FC236}">
                <a16:creationId xmlns:a16="http://schemas.microsoft.com/office/drawing/2014/main" id="{8C032401-C2AC-41DE-8E67-FE8F42171AE6}"/>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17132760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DB17270-678A-43EE-950D-9F8BC48FD351}"/>
              </a:ext>
            </a:extLst>
          </p:cNvPr>
          <p:cNvGraphicFramePr>
            <a:graphicFrameLocks noChangeAspect="1"/>
          </p:cNvGraphicFramePr>
          <p:nvPr userDrawn="1">
            <p:custDataLst>
              <p:tags r:id="rId1"/>
            </p:custDataLst>
            <p:extLst>
              <p:ext uri="{D42A27DB-BD31-4B8C-83A1-F6EECF244321}">
                <p14:modId xmlns:p14="http://schemas.microsoft.com/office/powerpoint/2010/main" val="5682194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9DB17270-678A-43EE-950D-9F8BC48FD35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6" name="Title 2"/>
          <p:cNvSpPr>
            <a:spLocks noGrp="1"/>
          </p:cNvSpPr>
          <p:nvPr>
            <p:ph type="title" hasCustomPrompt="1"/>
          </p:nvPr>
        </p:nvSpPr>
        <p:spPr>
          <a:xfrm>
            <a:off x="630000" y="622800"/>
            <a:ext cx="4673646" cy="4431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200" b="1" i="0" u="none" kern="1200" spc="0">
                <a:solidFill>
                  <a:srgbClr val="FFFFFF"/>
                </a:solidFill>
                <a:latin typeface="+mj-lt"/>
                <a:ea typeface="+mj-ea"/>
                <a:cs typeface="+mj-cs"/>
                <a:sym typeface="Trebuchet MS" panose="020B0603020202020204" pitchFamily="34" charset="0"/>
              </a:defRPr>
            </a:lvl1pPr>
          </a:lstStyle>
          <a:p>
            <a:pPr lvl="0"/>
            <a:r>
              <a:rPr lang="en-US"/>
              <a:t>Click to add title</a:t>
            </a: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1" name="Picture 10">
            <a:extLst>
              <a:ext uri="{FF2B5EF4-FFF2-40B4-BE49-F238E27FC236}">
                <a16:creationId xmlns:a16="http://schemas.microsoft.com/office/drawing/2014/main" id="{E782CB8B-FC52-4788-95F3-7705E04836FF}"/>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2" name="TextBox 11">
            <a:extLst>
              <a:ext uri="{FF2B5EF4-FFF2-40B4-BE49-F238E27FC236}">
                <a16:creationId xmlns:a16="http://schemas.microsoft.com/office/drawing/2014/main" id="{9A887F4C-9A71-4ABC-8E39-3FD12DAF7EF3}"/>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4592248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0381CB9-2598-4629-9998-84B7E924F623}"/>
              </a:ext>
            </a:extLst>
          </p:cNvPr>
          <p:cNvGraphicFramePr>
            <a:graphicFrameLocks noChangeAspect="1"/>
          </p:cNvGraphicFramePr>
          <p:nvPr userDrawn="1">
            <p:custDataLst>
              <p:tags r:id="rId1"/>
            </p:custDataLst>
            <p:extLst>
              <p:ext uri="{D42A27DB-BD31-4B8C-83A1-F6EECF244321}">
                <p14:modId xmlns:p14="http://schemas.microsoft.com/office/powerpoint/2010/main" val="25425905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20381CB9-2598-4629-9998-84B7E924F62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2024 by Boston Consulting Group. All rights reserved.</a:t>
            </a:r>
          </a:p>
        </p:txBody>
      </p:sp>
      <p:sp>
        <p:nvSpPr>
          <p:cNvPr id="11" name="Title 3"/>
          <p:cNvSpPr>
            <a:spLocks noGrp="1"/>
          </p:cNvSpPr>
          <p:nvPr>
            <p:ph type="title" hasCustomPrompt="1"/>
          </p:nvPr>
        </p:nvSpPr>
        <p:spPr>
          <a:xfrm>
            <a:off x="630000" y="622800"/>
            <a:ext cx="6256800" cy="4431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200" b="1" i="0" u="none" kern="1200" spc="0">
                <a:solidFill>
                  <a:schemeClr val="tx1"/>
                </a:solidFill>
                <a:latin typeface="+mj-lt"/>
                <a:ea typeface="+mj-ea"/>
                <a:cs typeface="+mj-cs"/>
                <a:sym typeface="Trebuchet MS" panose="020B0603020202020204" pitchFamily="34" charset="0"/>
              </a:defRPr>
            </a:lvl1pPr>
          </a:lstStyle>
          <a:p>
            <a:pPr lvl="0"/>
            <a:r>
              <a:rPr lang="en-US"/>
              <a:t>Click to add title</a:t>
            </a:r>
          </a:p>
        </p:txBody>
      </p:sp>
      <p:pic>
        <p:nvPicPr>
          <p:cNvPr id="16" name="Picture 15"/>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7F551FD-161B-4D6B-8337-DBB45D96648D}"/>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13" name="TextBox 12">
            <a:extLst>
              <a:ext uri="{FF2B5EF4-FFF2-40B4-BE49-F238E27FC236}">
                <a16:creationId xmlns:a16="http://schemas.microsoft.com/office/drawing/2014/main" id="{5BFEFDE7-088E-424C-AA3F-4696784FC0C2}"/>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2618209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10BA9E4-645D-46B1-8996-01545AE9C41D}"/>
              </a:ext>
            </a:extLst>
          </p:cNvPr>
          <p:cNvGraphicFramePr>
            <a:graphicFrameLocks noChangeAspect="1"/>
          </p:cNvGraphicFramePr>
          <p:nvPr userDrawn="1">
            <p:custDataLst>
              <p:tags r:id="rId1"/>
            </p:custDataLst>
            <p:extLst>
              <p:ext uri="{D42A27DB-BD31-4B8C-83A1-F6EECF244321}">
                <p14:modId xmlns:p14="http://schemas.microsoft.com/office/powerpoint/2010/main" val="17097931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E10BA9E4-645D-46B1-8996-01545AE9C4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431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200" b="1" i="0" u="none" kern="1200" spc="0">
                <a:solidFill>
                  <a:srgbClr val="FFFFFF"/>
                </a:solidFill>
                <a:latin typeface="+mj-lt"/>
                <a:ea typeface="+mj-ea"/>
                <a:cs typeface="+mj-cs"/>
                <a:sym typeface="Trebuchet MS" panose="020B0603020202020204" pitchFamily="34" charset="0"/>
              </a:defRPr>
            </a:lvl1pPr>
          </a:lstStyle>
          <a:p>
            <a:pPr lvl="0"/>
            <a:r>
              <a:rPr lang="en-US"/>
              <a:t>Click to add title</a:t>
            </a: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pic>
        <p:nvPicPr>
          <p:cNvPr id="13" name="Picture 12">
            <a:extLst>
              <a:ext uri="{FF2B5EF4-FFF2-40B4-BE49-F238E27FC236}">
                <a16:creationId xmlns:a16="http://schemas.microsoft.com/office/drawing/2014/main" id="{B2D72EC3-FE75-429E-A1A4-3AE36521F0F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4" name="TextBox 13">
            <a:extLst>
              <a:ext uri="{FF2B5EF4-FFF2-40B4-BE49-F238E27FC236}">
                <a16:creationId xmlns:a16="http://schemas.microsoft.com/office/drawing/2014/main" id="{B6F7ECD1-4F55-4329-A1FD-D47CB73ED1C4}"/>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8023008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CB488AE-C489-45A6-AF0D-D53DD8568042}"/>
              </a:ext>
            </a:extLst>
          </p:cNvPr>
          <p:cNvGraphicFramePr>
            <a:graphicFrameLocks noChangeAspect="1"/>
          </p:cNvGraphicFramePr>
          <p:nvPr userDrawn="1">
            <p:custDataLst>
              <p:tags r:id="rId1"/>
            </p:custDataLst>
            <p:extLst>
              <p:ext uri="{D42A27DB-BD31-4B8C-83A1-F6EECF244321}">
                <p14:modId xmlns:p14="http://schemas.microsoft.com/office/powerpoint/2010/main" val="22442456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5" name="Object 4" hidden="1">
                        <a:extLst>
                          <a:ext uri="{FF2B5EF4-FFF2-40B4-BE49-F238E27FC236}">
                            <a16:creationId xmlns:a16="http://schemas.microsoft.com/office/drawing/2014/main" id="{6CB488AE-C489-45A6-AF0D-D53DD856804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2024 by Boston Consulting Group. All rights reserved.</a:t>
            </a:r>
          </a:p>
        </p:txBody>
      </p:sp>
      <p:sp>
        <p:nvSpPr>
          <p:cNvPr id="8" name="Title 1"/>
          <p:cNvSpPr>
            <a:spLocks noGrp="1"/>
          </p:cNvSpPr>
          <p:nvPr>
            <p:ph type="title" hasCustomPrompt="1"/>
          </p:nvPr>
        </p:nvSpPr>
        <p:spPr>
          <a:xfrm>
            <a:off x="630000" y="3826333"/>
            <a:ext cx="10933200" cy="1606550"/>
          </a:xfr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j-ea"/>
                <a:cs typeface="+mj-cs"/>
                <a:sym typeface="Trebuchet MS" panose="020B0603020202020204" pitchFamily="34" charset="0"/>
              </a:defRPr>
            </a:lvl1pPr>
          </a:lstStyle>
          <a:p>
            <a:r>
              <a:rPr lang="en-US"/>
              <a:t>Click to add big statement text</a:t>
            </a:r>
          </a:p>
        </p:txBody>
      </p:sp>
      <p:pic>
        <p:nvPicPr>
          <p:cNvPr id="11" name="Picture 10">
            <a:extLst>
              <a:ext uri="{FF2B5EF4-FFF2-40B4-BE49-F238E27FC236}">
                <a16:creationId xmlns:a16="http://schemas.microsoft.com/office/drawing/2014/main" id="{B91A2E5F-E693-456A-9387-6C78E9B8DC2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10" name="TextBox 9">
            <a:extLst>
              <a:ext uri="{FF2B5EF4-FFF2-40B4-BE49-F238E27FC236}">
                <a16:creationId xmlns:a16="http://schemas.microsoft.com/office/drawing/2014/main" id="{E61BF41A-8AEC-4B48-AB6B-40AA4408ACC4}"/>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12387732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B752EA4-1438-4EEB-A8B9-9BB33B5E6A17}"/>
              </a:ext>
            </a:extLst>
          </p:cNvPr>
          <p:cNvGraphicFramePr>
            <a:graphicFrameLocks noChangeAspect="1"/>
          </p:cNvGraphicFramePr>
          <p:nvPr userDrawn="1">
            <p:custDataLst>
              <p:tags r:id="rId1"/>
            </p:custDataLst>
            <p:extLst>
              <p:ext uri="{D42A27DB-BD31-4B8C-83A1-F6EECF244321}">
                <p14:modId xmlns:p14="http://schemas.microsoft.com/office/powerpoint/2010/main" val="4462139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7B752EA4-1438-4EEB-A8B9-9BB33B5E6A1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j-ea"/>
                <a:cs typeface="+mj-cs"/>
                <a:sym typeface="Trebuchet MS" panose="020B0603020202020204" pitchFamily="34" charset="0"/>
              </a:defRPr>
            </a:lvl1pPr>
          </a:lstStyle>
          <a:p>
            <a:r>
              <a:rPr lang="en-US"/>
              <a:t>Click to add big statement text</a:t>
            </a:r>
          </a:p>
        </p:txBody>
      </p:sp>
      <p:pic>
        <p:nvPicPr>
          <p:cNvPr id="11" name="Picture 10">
            <a:extLst>
              <a:ext uri="{FF2B5EF4-FFF2-40B4-BE49-F238E27FC236}">
                <a16:creationId xmlns:a16="http://schemas.microsoft.com/office/drawing/2014/main" id="{F949BA9B-47CD-4B81-BBFC-EF276311D04B}"/>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0" name="TextBox 9">
            <a:extLst>
              <a:ext uri="{FF2B5EF4-FFF2-40B4-BE49-F238E27FC236}">
                <a16:creationId xmlns:a16="http://schemas.microsoft.com/office/drawing/2014/main" id="{1C5CB353-DEDE-4AE6-8B4B-EEB1C72FFF85}"/>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8274023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0270205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ea typeface="+mn-ea"/>
              <a:cs typeface="+mn-cs"/>
              <a:sym typeface="Trebuchet MS" panose="020B0603020202020204" pitchFamily="34" charset="0"/>
            </a:endParaRPr>
          </a:p>
        </p:txBody>
      </p:sp>
      <p:pic>
        <p:nvPicPr>
          <p:cNvPr id="9" name="Picture 8">
            <a:extLst>
              <a:ext uri="{FF2B5EF4-FFF2-40B4-BE49-F238E27FC236}">
                <a16:creationId xmlns:a16="http://schemas.microsoft.com/office/drawing/2014/main" id="{F137C940-8DF8-4EBD-99F9-094F948048D2}"/>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10" name="TextBox 9">
            <a:extLst>
              <a:ext uri="{FF2B5EF4-FFF2-40B4-BE49-F238E27FC236}">
                <a16:creationId xmlns:a16="http://schemas.microsoft.com/office/drawing/2014/main" id="{79F89CAC-93C5-447A-8160-F0A1FA08BF42}"/>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3592119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with Pictur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52FC3FD-BF77-439E-961F-B54E5E2A8F82}"/>
              </a:ext>
            </a:extLst>
          </p:cNvPr>
          <p:cNvSpPr>
            <a:spLocks noGrp="1"/>
          </p:cNvSpPr>
          <p:nvPr>
            <p:ph type="body" sz="quarter" idx="10" hasCustomPrompt="1"/>
          </p:nvPr>
        </p:nvSpPr>
        <p:spPr>
          <a:xfrm>
            <a:off x="6684645" y="1321117"/>
            <a:ext cx="5172075" cy="1188720"/>
          </a:xfrm>
        </p:spPr>
        <p:txBody>
          <a:bodyPr anchor="ctr">
            <a:normAutofit/>
          </a:bodyPr>
          <a:lstStyle>
            <a:lvl1pPr marL="0" indent="0">
              <a:buNone/>
              <a:defRPr sz="3200" b="1">
                <a:solidFill>
                  <a:schemeClr val="accent2"/>
                </a:solidFill>
                <a:latin typeface="+mj-lt"/>
              </a:defRPr>
            </a:lvl1pPr>
          </a:lstStyle>
          <a:p>
            <a:pPr lvl="0"/>
            <a:r>
              <a:rPr lang="en-US">
                <a:latin typeface="+mj-lt"/>
              </a:rPr>
              <a:t>Header goes here</a:t>
            </a:r>
            <a:endParaRPr lang="en-SG"/>
          </a:p>
        </p:txBody>
      </p:sp>
      <p:sp>
        <p:nvSpPr>
          <p:cNvPr id="9" name="Text Placeholder 8">
            <a:extLst>
              <a:ext uri="{FF2B5EF4-FFF2-40B4-BE49-F238E27FC236}">
                <a16:creationId xmlns:a16="http://schemas.microsoft.com/office/drawing/2014/main" id="{3A0433D5-8047-451C-AAEC-44A977D0A41C}"/>
              </a:ext>
            </a:extLst>
          </p:cNvPr>
          <p:cNvSpPr>
            <a:spLocks noGrp="1"/>
          </p:cNvSpPr>
          <p:nvPr>
            <p:ph type="body" sz="quarter" idx="11"/>
          </p:nvPr>
        </p:nvSpPr>
        <p:spPr>
          <a:xfrm>
            <a:off x="6684645" y="2509837"/>
            <a:ext cx="5172075" cy="2986087"/>
          </a:xfrm>
        </p:spPr>
        <p:txBody>
          <a:bodyPr>
            <a:norm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p:txBody>
      </p:sp>
      <p:sp>
        <p:nvSpPr>
          <p:cNvPr id="10" name="Picture Placeholder 10">
            <a:extLst>
              <a:ext uri="{FF2B5EF4-FFF2-40B4-BE49-F238E27FC236}">
                <a16:creationId xmlns:a16="http://schemas.microsoft.com/office/drawing/2014/main" id="{B37314F9-20F9-441E-B217-32181D537F0A}"/>
              </a:ext>
            </a:extLst>
          </p:cNvPr>
          <p:cNvSpPr>
            <a:spLocks noGrp="1"/>
          </p:cNvSpPr>
          <p:nvPr>
            <p:ph type="pic" sz="quarter" idx="15" hasCustomPrompt="1"/>
          </p:nvPr>
        </p:nvSpPr>
        <p:spPr>
          <a:xfrm>
            <a:off x="0" y="0"/>
            <a:ext cx="6096000" cy="6858000"/>
          </a:xfrm>
        </p:spPr>
        <p:txBody>
          <a:bodyPr anchor="ctr"/>
          <a:lstStyle>
            <a:lvl1pPr marL="0" indent="0" algn="ctr">
              <a:buNone/>
              <a:defRPr>
                <a:solidFill>
                  <a:schemeClr val="tx2"/>
                </a:solidFill>
              </a:defRPr>
            </a:lvl1pPr>
          </a:lstStyle>
          <a:p>
            <a:r>
              <a:rPr lang="en-US"/>
              <a:t>I</a:t>
            </a:r>
            <a:r>
              <a:rPr lang="en-SG" err="1"/>
              <a:t>nsert</a:t>
            </a:r>
            <a:r>
              <a:rPr lang="en-SG"/>
              <a:t> image here</a:t>
            </a:r>
          </a:p>
        </p:txBody>
      </p:sp>
    </p:spTree>
    <p:extLst>
      <p:ext uri="{BB962C8B-B14F-4D97-AF65-F5344CB8AC3E}">
        <p14:creationId xmlns:p14="http://schemas.microsoft.com/office/powerpoint/2010/main" val="176466205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accent5">
            <a:lumMod val="50000"/>
          </a:schemeClr>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39299A6-E6BC-4529-ADB6-5307B386A003}"/>
              </a:ext>
            </a:extLst>
          </p:cNvPr>
          <p:cNvGraphicFramePr>
            <a:graphicFrameLocks noChangeAspect="1"/>
          </p:cNvGraphicFramePr>
          <p:nvPr userDrawn="1">
            <p:custDataLst>
              <p:tags r:id="rId1"/>
            </p:custDataLst>
            <p:extLst>
              <p:ext uri="{D42A27DB-BD31-4B8C-83A1-F6EECF244321}">
                <p14:modId xmlns:p14="http://schemas.microsoft.com/office/powerpoint/2010/main" val="27804259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D39299A6-E6BC-4529-ADB6-5307B386A00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2024 by Boston Consulting Group. All rights reserved.</a:t>
            </a:r>
          </a:p>
        </p:txBody>
      </p:sp>
      <p:sp>
        <p:nvSpPr>
          <p:cNvPr id="4" name="Title 3"/>
          <p:cNvSpPr>
            <a:spLocks noGrp="1"/>
          </p:cNvSpPr>
          <p:nvPr>
            <p:ph type="title" hasCustomPrompt="1"/>
          </p:nvPr>
        </p:nvSpPr>
        <p:spPr>
          <a:xfrm>
            <a:off x="630000" y="622800"/>
            <a:ext cx="10933200" cy="443198"/>
          </a:xfrm>
        </p:spPr>
        <p:txBody>
          <a:bodyPr vert="horz"/>
          <a:lstStyle>
            <a:lvl1pPr>
              <a:defRPr sz="3200">
                <a:solidFill>
                  <a:schemeClr val="bg1"/>
                </a:solidFill>
                <a:latin typeface="+mj-lt"/>
                <a:ea typeface="+mj-ea"/>
                <a:cs typeface="+mj-cs"/>
                <a:sym typeface="Trebuchet MS" panose="020B0603020202020204" pitchFamily="34" charset="0"/>
              </a:defRPr>
            </a:lvl1pPr>
          </a:lstStyle>
          <a:p>
            <a:r>
              <a:rPr lang="en-US"/>
              <a:t>Click to add title</a:t>
            </a:r>
          </a:p>
        </p:txBody>
      </p:sp>
      <p:pic>
        <p:nvPicPr>
          <p:cNvPr id="9" name="Picture 8">
            <a:extLst>
              <a:ext uri="{FF2B5EF4-FFF2-40B4-BE49-F238E27FC236}">
                <a16:creationId xmlns:a16="http://schemas.microsoft.com/office/drawing/2014/main" id="{AD747FCE-1562-47ED-AA23-9F8E06D56D7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8" name="TextBox 7">
            <a:extLst>
              <a:ext uri="{FF2B5EF4-FFF2-40B4-BE49-F238E27FC236}">
                <a16:creationId xmlns:a16="http://schemas.microsoft.com/office/drawing/2014/main" id="{43FAAE45-8C3B-4CF9-94DF-666C6C530137}"/>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3499120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E7F5E69-6D29-45F8-A86C-1AC46B4C23FD}"/>
              </a:ext>
            </a:extLst>
          </p:cNvPr>
          <p:cNvGraphicFramePr>
            <a:graphicFrameLocks noChangeAspect="1"/>
          </p:cNvGraphicFramePr>
          <p:nvPr userDrawn="1">
            <p:custDataLst>
              <p:tags r:id="rId1"/>
            </p:custDataLst>
            <p:extLst>
              <p:ext uri="{D42A27DB-BD31-4B8C-83A1-F6EECF244321}">
                <p14:modId xmlns:p14="http://schemas.microsoft.com/office/powerpoint/2010/main" val="7731425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2" name="Object 1" hidden="1">
                        <a:extLst>
                          <a:ext uri="{FF2B5EF4-FFF2-40B4-BE49-F238E27FC236}">
                            <a16:creationId xmlns:a16="http://schemas.microsoft.com/office/drawing/2014/main" id="{7E7F5E69-6D29-45F8-A86C-1AC46B4C23F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pic>
        <p:nvPicPr>
          <p:cNvPr id="9" name="Picture 8">
            <a:extLst>
              <a:ext uri="{FF2B5EF4-FFF2-40B4-BE49-F238E27FC236}">
                <a16:creationId xmlns:a16="http://schemas.microsoft.com/office/drawing/2014/main" id="{96F93D06-CE63-40BE-AD66-EBE7B31650E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6" name="TextBox 5">
            <a:extLst>
              <a:ext uri="{FF2B5EF4-FFF2-40B4-BE49-F238E27FC236}">
                <a16:creationId xmlns:a16="http://schemas.microsoft.com/office/drawing/2014/main" id="{6FF4A280-F966-4744-8F6A-0CFAA83BB278}"/>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078757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D0AE554-2D3C-4B58-9DFF-F9E9EB180770}"/>
              </a:ext>
            </a:extLst>
          </p:cNvPr>
          <p:cNvGraphicFramePr>
            <a:graphicFrameLocks noChangeAspect="1"/>
          </p:cNvGraphicFramePr>
          <p:nvPr userDrawn="1">
            <p:custDataLst>
              <p:tags r:id="rId1"/>
            </p:custDataLst>
            <p:extLst>
              <p:ext uri="{D42A27DB-BD31-4B8C-83A1-F6EECF244321}">
                <p14:modId xmlns:p14="http://schemas.microsoft.com/office/powerpoint/2010/main" val="9904764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FD0AE554-2D3C-4B58-9DFF-F9E9EB18077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2024 by Boston Consulting Group. All rights reserved.</a:t>
            </a:r>
          </a:p>
        </p:txBody>
      </p:sp>
      <p:pic>
        <p:nvPicPr>
          <p:cNvPr id="10" name="Picture 9">
            <a:extLst>
              <a:ext uri="{FF2B5EF4-FFF2-40B4-BE49-F238E27FC236}">
                <a16:creationId xmlns:a16="http://schemas.microsoft.com/office/drawing/2014/main" id="{3B9707D1-C06A-4D56-A4AF-23262C51951B}"/>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7" name="TextBox 6">
            <a:extLst>
              <a:ext uri="{FF2B5EF4-FFF2-40B4-BE49-F238E27FC236}">
                <a16:creationId xmlns:a16="http://schemas.microsoft.com/office/drawing/2014/main" id="{2754A3B1-9844-4A67-9AA5-0C50DAAC0579}"/>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13224808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isclaimer">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323C2D3-81AF-47A1-B6D1-6DDD9E6D5231}"/>
              </a:ext>
            </a:extLst>
          </p:cNvPr>
          <p:cNvGraphicFramePr>
            <a:graphicFrameLocks noChangeAspect="1"/>
          </p:cNvGraphicFramePr>
          <p:nvPr userDrawn="1">
            <p:custDataLst>
              <p:tags r:id="rId1"/>
            </p:custDataLst>
            <p:extLst>
              <p:ext uri="{D42A27DB-BD31-4B8C-83A1-F6EECF244321}">
                <p14:modId xmlns:p14="http://schemas.microsoft.com/office/powerpoint/2010/main" val="34737048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6323C2D3-81AF-47A1-B6D1-6DDD9E6D523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pic>
        <p:nvPicPr>
          <p:cNvPr id="12" name="Picture 11">
            <a:extLst>
              <a:ext uri="{FF2B5EF4-FFF2-40B4-BE49-F238E27FC236}">
                <a16:creationId xmlns:a16="http://schemas.microsoft.com/office/drawing/2014/main" id="{D4E48B32-8075-400D-921A-136D9939023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6" name="TextBox 5">
            <a:extLst>
              <a:ext uri="{FF2B5EF4-FFF2-40B4-BE49-F238E27FC236}">
                <a16:creationId xmlns:a16="http://schemas.microsoft.com/office/drawing/2014/main" id="{16B7B71B-B40B-4A80-8B42-1C5DA4215DD2}"/>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862962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End">
    <p:bg>
      <p:bgPr>
        <a:gradFill flip="none" rotWithShape="1">
          <a:gsLst>
            <a:gs pos="0">
              <a:srgbClr val="F19838"/>
            </a:gs>
            <a:gs pos="49000">
              <a:srgbClr val="D96747"/>
            </a:gs>
            <a:gs pos="100000">
              <a:srgbClr val="D41F55"/>
            </a:gs>
          </a:gsLst>
          <a:lin ang="0" scaled="1"/>
          <a:tileRect/>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6092513-7721-4055-AF55-7F53B83FF0E9}"/>
              </a:ext>
            </a:extLst>
          </p:cNvPr>
          <p:cNvGraphicFramePr>
            <a:graphicFrameLocks noChangeAspect="1"/>
          </p:cNvGraphicFramePr>
          <p:nvPr userDrawn="1">
            <p:custDataLst>
              <p:tags r:id="rId1"/>
            </p:custDataLst>
            <p:extLst>
              <p:ext uri="{D42A27DB-BD31-4B8C-83A1-F6EECF244321}">
                <p14:modId xmlns:p14="http://schemas.microsoft.com/office/powerpoint/2010/main" val="4645720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5" name="Object 4" hidden="1">
                        <a:extLst>
                          <a:ext uri="{FF2B5EF4-FFF2-40B4-BE49-F238E27FC236}">
                            <a16:creationId xmlns:a16="http://schemas.microsoft.com/office/drawing/2014/main" id="{96092513-7721-4055-AF55-7F53B83FF0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ctrTitle" hasCustomPrompt="1"/>
          </p:nvPr>
        </p:nvSpPr>
        <p:spPr>
          <a:xfrm>
            <a:off x="1524000" y="2290527"/>
            <a:ext cx="9144000" cy="1219436"/>
          </a:xfrm>
        </p:spPr>
        <p:txBody>
          <a:bodyPr vert="horz" lIns="91440" tIns="45720" rIns="91440" bIns="45720" anchor="b">
            <a:normAutofit/>
          </a:bodyPr>
          <a:lstStyle>
            <a:lvl1pPr algn="ctr">
              <a:defRPr sz="4400" baseline="0">
                <a:solidFill>
                  <a:schemeClr val="bg1"/>
                </a:solidFill>
                <a:latin typeface="+mj-lt"/>
                <a:ea typeface="+mj-ea"/>
                <a:cs typeface="+mj-cs"/>
              </a:defRPr>
            </a:lvl1pPr>
          </a:lstStyle>
          <a:p>
            <a:r>
              <a:rPr lang="en-US"/>
              <a:t>Thank You Slide Goes Here.</a:t>
            </a:r>
            <a:endParaRPr lang="en-SG"/>
          </a:p>
        </p:txBody>
      </p:sp>
      <p:sp>
        <p:nvSpPr>
          <p:cNvPr id="3" name="Subtitle 2"/>
          <p:cNvSpPr>
            <a:spLocks noGrp="1"/>
          </p:cNvSpPr>
          <p:nvPr>
            <p:ph type="subTitle" idx="1" hasCustomPrompt="1"/>
          </p:nvPr>
        </p:nvSpPr>
        <p:spPr>
          <a:xfrm>
            <a:off x="1524000" y="3602038"/>
            <a:ext cx="9144000" cy="671198"/>
          </a:xfrm>
        </p:spPr>
        <p:txBody>
          <a:bodyPr lIns="91440" tIns="45720" rIns="91440" bIns="45720">
            <a:normAutofit/>
          </a:bodyPr>
          <a:lstStyle>
            <a:lvl1pPr marL="0" indent="0" algn="ctr">
              <a:buNone/>
              <a:defRPr sz="2000" baseline="0">
                <a:solidFill>
                  <a:schemeClr val="bg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Text goes here</a:t>
            </a:r>
            <a:endParaRPr lang="en-SG"/>
          </a:p>
        </p:txBody>
      </p:sp>
      <p:pic>
        <p:nvPicPr>
          <p:cNvPr id="8" name="Picture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139690" y="5994220"/>
            <a:ext cx="1912620" cy="544034"/>
          </a:xfrm>
          <a:prstGeom prst="rect">
            <a:avLst/>
          </a:prstGeom>
        </p:spPr>
      </p:pic>
    </p:spTree>
    <p:extLst>
      <p:ext uri="{BB962C8B-B14F-4D97-AF65-F5344CB8AC3E}">
        <p14:creationId xmlns:p14="http://schemas.microsoft.com/office/powerpoint/2010/main" val="482221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1_End">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B267870-F5A7-4A2E-90DE-6E7297448E89}"/>
              </a:ext>
            </a:extLst>
          </p:cNvPr>
          <p:cNvGraphicFramePr>
            <a:graphicFrameLocks noChangeAspect="1"/>
          </p:cNvGraphicFramePr>
          <p:nvPr userDrawn="1">
            <p:custDataLst>
              <p:tags r:id="rId1"/>
            </p:custDataLst>
            <p:extLst>
              <p:ext uri="{D42A27DB-BD31-4B8C-83A1-F6EECF244321}">
                <p14:modId xmlns:p14="http://schemas.microsoft.com/office/powerpoint/2010/main" val="3692187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5" name="Object 4" hidden="1">
                        <a:extLst>
                          <a:ext uri="{FF2B5EF4-FFF2-40B4-BE49-F238E27FC236}">
                            <a16:creationId xmlns:a16="http://schemas.microsoft.com/office/drawing/2014/main" id="{9B267870-F5A7-4A2E-90DE-6E7297448E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ctrTitle" hasCustomPrompt="1"/>
          </p:nvPr>
        </p:nvSpPr>
        <p:spPr>
          <a:xfrm>
            <a:off x="1524000" y="2290527"/>
            <a:ext cx="9144000" cy="1219436"/>
          </a:xfrm>
        </p:spPr>
        <p:txBody>
          <a:bodyPr vert="horz" lIns="91440" tIns="45720" rIns="91440" bIns="45720" anchor="b">
            <a:normAutofit/>
          </a:bodyPr>
          <a:lstStyle>
            <a:lvl1pPr algn="ctr">
              <a:defRPr sz="4400" baseline="0">
                <a:solidFill>
                  <a:schemeClr val="tx1"/>
                </a:solidFill>
                <a:latin typeface="+mj-lt"/>
                <a:ea typeface="+mj-ea"/>
                <a:cs typeface="+mj-cs"/>
              </a:defRPr>
            </a:lvl1pPr>
          </a:lstStyle>
          <a:p>
            <a:r>
              <a:rPr lang="en-US"/>
              <a:t>Thank You Slide Goes Here.</a:t>
            </a:r>
            <a:endParaRPr lang="en-SG"/>
          </a:p>
        </p:txBody>
      </p:sp>
      <p:sp>
        <p:nvSpPr>
          <p:cNvPr id="3" name="Subtitle 2"/>
          <p:cNvSpPr>
            <a:spLocks noGrp="1"/>
          </p:cNvSpPr>
          <p:nvPr>
            <p:ph type="subTitle" idx="1" hasCustomPrompt="1"/>
          </p:nvPr>
        </p:nvSpPr>
        <p:spPr>
          <a:xfrm>
            <a:off x="1524000" y="3602038"/>
            <a:ext cx="9144000" cy="671198"/>
          </a:xfrm>
        </p:spPr>
        <p:txBody>
          <a:bodyPr lIns="91440" tIns="45720" rIns="91440" bIns="45720">
            <a:normAutofit/>
          </a:bodyPr>
          <a:lstStyle>
            <a:lvl1pPr marL="0" indent="0" algn="ctr">
              <a:buNone/>
              <a:defRPr sz="2000" baseline="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Text goes here</a:t>
            </a:r>
            <a:endParaRPr lang="en-SG"/>
          </a:p>
        </p:txBody>
      </p:sp>
      <p:pic>
        <p:nvPicPr>
          <p:cNvPr id="6" name="Picture 5"/>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139690" y="5993638"/>
            <a:ext cx="1912620" cy="544034"/>
          </a:xfrm>
          <a:prstGeom prst="rect">
            <a:avLst/>
          </a:prstGeom>
        </p:spPr>
      </p:pic>
    </p:spTree>
    <p:extLst>
      <p:ext uri="{BB962C8B-B14F-4D97-AF65-F5344CB8AC3E}">
        <p14:creationId xmlns:p14="http://schemas.microsoft.com/office/powerpoint/2010/main" val="1253577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ayout gu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5E0C74-D16A-4373-B057-E52112DCE3B3}"/>
              </a:ext>
            </a:extLst>
          </p:cNvPr>
          <p:cNvGraphicFramePr>
            <a:graphicFrameLocks noChangeAspect="1"/>
          </p:cNvGraphicFramePr>
          <p:nvPr userDrawn="1">
            <p:custDataLst>
              <p:tags r:id="rId1"/>
            </p:custDataLst>
            <p:extLst>
              <p:ext uri="{D42A27DB-BD31-4B8C-83A1-F6EECF244321}">
                <p14:modId xmlns:p14="http://schemas.microsoft.com/office/powerpoint/2010/main" val="37057450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9F5E0C74-D16A-4373-B057-E52112DCE3B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latin typeface="+mn-lt"/>
                <a:ea typeface="+mn-ea"/>
                <a:cs typeface="+mn-cs"/>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latin typeface="+mn-lt"/>
                <a:ea typeface="+mn-ea"/>
                <a:cs typeface="+mn-cs"/>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spTree>
    <p:extLst>
      <p:ext uri="{BB962C8B-B14F-4D97-AF65-F5344CB8AC3E}">
        <p14:creationId xmlns:p14="http://schemas.microsoft.com/office/powerpoint/2010/main" val="10058383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D. Title Slide">
    <p:bg>
      <p:bgPr>
        <a:gradFill>
          <a:gsLst>
            <a:gs pos="0">
              <a:srgbClr val="F19838"/>
            </a:gs>
            <a:gs pos="49000">
              <a:srgbClr val="D96747"/>
            </a:gs>
            <a:gs pos="100000">
              <a:srgbClr val="D41F55"/>
            </a:gs>
          </a:gsLst>
          <a:lin ang="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4077641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mn-lt"/>
              <a:ea typeface="+mn-ea"/>
              <a:cs typeface="+mn-cs"/>
              <a:sym typeface="Trebuchet MS" panose="020B0603020202020204" pitchFamily="34" charset="0"/>
            </a:endParaRPr>
          </a:p>
        </p:txBody>
      </p:sp>
      <p:sp>
        <p:nvSpPr>
          <p:cNvPr id="27" name="Title 1"/>
          <p:cNvSpPr>
            <a:spLocks noGrp="1"/>
          </p:cNvSpPr>
          <p:nvPr>
            <p:ph type="ctrTitle" hasCustomPrompt="1"/>
          </p:nvPr>
        </p:nvSpPr>
        <p:spPr bwMode="ltGray">
          <a:xfrm>
            <a:off x="1524000" y="1122363"/>
            <a:ext cx="9144000" cy="2387600"/>
          </a:xfrm>
          <a:prstGeom prst="rect">
            <a:avLst/>
          </a:prstGeom>
        </p:spPr>
        <p:txBody>
          <a:bodyPr vert="horz" lIns="91440" tIns="45720" rIns="91440" bIns="45720" anchor="b">
            <a:normAutofit/>
          </a:bodyPr>
          <a:lstStyle>
            <a:lvl1pPr algn="ctr">
              <a:lnSpc>
                <a:spcPct val="93000"/>
              </a:lnSpc>
              <a:defRPr sz="4400" b="1" baseline="0">
                <a:solidFill>
                  <a:schemeClr val="bg1"/>
                </a:solidFill>
                <a:latin typeface="+mj-lt"/>
                <a:ea typeface="+mj-ea"/>
                <a:cs typeface="+mj-cs"/>
                <a:sym typeface="Trebuchet MS" panose="020B0603020202020204" pitchFamily="34" charset="0"/>
              </a:defRPr>
            </a:lvl1pPr>
          </a:lstStyle>
          <a:p>
            <a:r>
              <a:rPr lang="en-US"/>
              <a:t>Title in Title Case</a:t>
            </a:r>
          </a:p>
        </p:txBody>
      </p:sp>
      <p:sp>
        <p:nvSpPr>
          <p:cNvPr id="26" name="Subtitle 2"/>
          <p:cNvSpPr>
            <a:spLocks noGrp="1"/>
          </p:cNvSpPr>
          <p:nvPr>
            <p:ph type="subTitle" idx="1" hasCustomPrompt="1"/>
          </p:nvPr>
        </p:nvSpPr>
        <p:spPr bwMode="white">
          <a:xfrm>
            <a:off x="1524000" y="3602038"/>
            <a:ext cx="9144000" cy="1655762"/>
          </a:xfrm>
          <a:prstGeom prst="rect">
            <a:avLst/>
          </a:prstGeom>
        </p:spPr>
        <p:txBody>
          <a:bodyPr lIns="91440" tIns="45720" rIns="91440" bIns="45720" anchor="t"/>
          <a:lstStyle>
            <a:lvl1pPr marL="0" indent="0" algn="ctr">
              <a:lnSpc>
                <a:spcPct val="110000"/>
              </a:lnSpc>
              <a:buNone/>
              <a:defRPr sz="2400" baseline="0">
                <a:solidFill>
                  <a:schemeClr val="bg1"/>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pic>
        <p:nvPicPr>
          <p:cNvPr id="25" name="Picture 24">
            <a:extLst>
              <a:ext uri="{FF2B5EF4-FFF2-40B4-BE49-F238E27FC236}">
                <a16:creationId xmlns:a16="http://schemas.microsoft.com/office/drawing/2014/main" id="{5B8A6AA2-2C15-4F1A-869C-4FB69078061F}"/>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139690" y="5994220"/>
            <a:ext cx="1912620" cy="544034"/>
          </a:xfrm>
          <a:prstGeom prst="rect">
            <a:avLst/>
          </a:prstGeom>
        </p:spPr>
      </p:pic>
    </p:spTree>
    <p:extLst>
      <p:ext uri="{BB962C8B-B14F-4D97-AF65-F5344CB8AC3E}">
        <p14:creationId xmlns:p14="http://schemas.microsoft.com/office/powerpoint/2010/main" val="19614006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8EBB78-058B-489F-BA71-3494B9556217}"/>
              </a:ext>
            </a:extLst>
          </p:cNvPr>
          <p:cNvGraphicFramePr>
            <a:graphicFrameLocks noChangeAspect="1"/>
          </p:cNvGraphicFramePr>
          <p:nvPr userDrawn="1">
            <p:custDataLst>
              <p:tags r:id="rId1"/>
            </p:custDataLst>
            <p:extLst>
              <p:ext uri="{D42A27DB-BD31-4B8C-83A1-F6EECF244321}">
                <p14:modId xmlns:p14="http://schemas.microsoft.com/office/powerpoint/2010/main" val="22429432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EC8EBB78-058B-489F-BA71-3494B955621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sp>
        <p:nvSpPr>
          <p:cNvPr id="9" name="Title 7">
            <a:extLst>
              <a:ext uri="{FF2B5EF4-FFF2-40B4-BE49-F238E27FC236}">
                <a16:creationId xmlns:a16="http://schemas.microsoft.com/office/drawing/2014/main" id="{4F1F85C5-AFF8-4589-8AFA-E9DB19DE1F70}"/>
              </a:ext>
            </a:extLst>
          </p:cNvPr>
          <p:cNvSpPr>
            <a:spLocks noGrp="1"/>
          </p:cNvSpPr>
          <p:nvPr>
            <p:ph type="title" hasCustomPrompt="1"/>
          </p:nvPr>
        </p:nvSpPr>
        <p:spPr>
          <a:xfrm>
            <a:off x="630000" y="622800"/>
            <a:ext cx="10933350" cy="332399"/>
          </a:xfrm>
        </p:spPr>
        <p:txBody>
          <a:bodyPr vert="horz"/>
          <a:lstStyle>
            <a:lvl1pPr>
              <a:defRPr>
                <a:latin typeface="+mj-lt"/>
                <a:ea typeface="+mj-ea"/>
                <a:cs typeface="+mj-cs"/>
                <a:sym typeface="Trebuchet MS" panose="020B0603020202020204" pitchFamily="34" charset="0"/>
              </a:defRPr>
            </a:lvl1pPr>
          </a:lstStyle>
          <a:p>
            <a:r>
              <a:rPr lang="en-US"/>
              <a:t>Click to add title</a:t>
            </a:r>
          </a:p>
        </p:txBody>
      </p:sp>
      <p:pic>
        <p:nvPicPr>
          <p:cNvPr id="11" name="Picture 10">
            <a:extLst>
              <a:ext uri="{FF2B5EF4-FFF2-40B4-BE49-F238E27FC236}">
                <a16:creationId xmlns:a16="http://schemas.microsoft.com/office/drawing/2014/main" id="{714C3C1C-DAE8-4B37-83E5-157389D954C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2" name="TextBox 11">
            <a:extLst>
              <a:ext uri="{FF2B5EF4-FFF2-40B4-BE49-F238E27FC236}">
                <a16:creationId xmlns:a16="http://schemas.microsoft.com/office/drawing/2014/main" id="{07EC553F-D217-4B7F-82D5-7A18E27F7520}"/>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8051100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2027F1D-E0D8-4790-9D5A-5CB039D2207C}"/>
              </a:ext>
            </a:extLst>
          </p:cNvPr>
          <p:cNvGraphicFramePr>
            <a:graphicFrameLocks noChangeAspect="1"/>
          </p:cNvGraphicFramePr>
          <p:nvPr userDrawn="1">
            <p:custDataLst>
              <p:tags r:id="rId1"/>
            </p:custDataLst>
            <p:extLst>
              <p:ext uri="{D42A27DB-BD31-4B8C-83A1-F6EECF244321}">
                <p14:modId xmlns:p14="http://schemas.microsoft.com/office/powerpoint/2010/main" val="25025803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32027F1D-E0D8-4790-9D5A-5CB039D2207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vert="horz"/>
          <a:lstStyle>
            <a:lvl1pPr>
              <a:defRPr>
                <a:latin typeface="+mj-lt"/>
                <a:ea typeface="+mj-ea"/>
                <a:cs typeface="+mj-cs"/>
              </a:defRPr>
            </a:lvl1pPr>
          </a:lstStyle>
          <a:p>
            <a:r>
              <a:rPr lang="en-US"/>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hasCustomPrompt="1"/>
          </p:nvPr>
        </p:nvSpPr>
        <p:spPr>
          <a:xfrm>
            <a:off x="629400" y="2085628"/>
            <a:ext cx="10933950" cy="4072976"/>
          </a:xfrm>
        </p:spPr>
        <p:txBody>
          <a:bodyPr/>
          <a:lstStyle>
            <a:lvl1pPr>
              <a:lnSpc>
                <a:spcPct val="100000"/>
              </a:lnSpc>
              <a:spcBef>
                <a:spcPts val="0"/>
              </a:spcBef>
              <a:spcAft>
                <a:spcPts val="0"/>
              </a:spcAft>
              <a:defRPr>
                <a:latin typeface="+mn-lt"/>
                <a:ea typeface="+mn-ea"/>
                <a:cs typeface="+mn-cs"/>
              </a:defRPr>
            </a:lvl1pPr>
            <a:lvl2pPr>
              <a:lnSpc>
                <a:spcPct val="100000"/>
              </a:lnSpc>
              <a:spcBef>
                <a:spcPts val="0"/>
              </a:spcBef>
              <a:spcAft>
                <a:spcPts val="0"/>
              </a:spcAft>
              <a:defRPr>
                <a:latin typeface="+mn-lt"/>
                <a:ea typeface="+mn-ea"/>
                <a:cs typeface="+mn-cs"/>
              </a:defRPr>
            </a:lvl2pPr>
            <a:lvl3pPr>
              <a:lnSpc>
                <a:spcPct val="100000"/>
              </a:lnSpc>
              <a:spcBef>
                <a:spcPts val="0"/>
              </a:spcBef>
              <a:spcAft>
                <a:spcPts val="0"/>
              </a:spcAft>
              <a:defRPr>
                <a:latin typeface="+mn-lt"/>
                <a:ea typeface="+mn-ea"/>
                <a:cs typeface="+mn-cs"/>
              </a:defRPr>
            </a:lvl3pPr>
            <a:lvl4pPr>
              <a:lnSpc>
                <a:spcPct val="100000"/>
              </a:lnSpc>
              <a:spcBef>
                <a:spcPts val="0"/>
              </a:spcBef>
              <a:spcAft>
                <a:spcPts val="0"/>
              </a:spcAft>
              <a:defRPr>
                <a:latin typeface="+mn-lt"/>
                <a:ea typeface="+mn-ea"/>
                <a:cs typeface="+mn-cs"/>
              </a:defRPr>
            </a:lvl4pPr>
            <a:lvl5pPr>
              <a:lnSpc>
                <a:spcPct val="100000"/>
              </a:lnSpc>
              <a:spcBef>
                <a:spcPts val="0"/>
              </a:spcBef>
              <a:spcAft>
                <a:spcPts val="0"/>
              </a:spcAft>
              <a:defRPr>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pic>
        <p:nvPicPr>
          <p:cNvPr id="8" name="Picture 7">
            <a:extLst>
              <a:ext uri="{FF2B5EF4-FFF2-40B4-BE49-F238E27FC236}">
                <a16:creationId xmlns:a16="http://schemas.microsoft.com/office/drawing/2014/main" id="{C8C03C28-95E3-4F0B-8AB3-48847CCBD49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9" name="TextBox 8">
            <a:extLst>
              <a:ext uri="{FF2B5EF4-FFF2-40B4-BE49-F238E27FC236}">
                <a16:creationId xmlns:a16="http://schemas.microsoft.com/office/drawing/2014/main" id="{C3621199-6E91-4FA4-986A-616A331F8B60}"/>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0363827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with Pictur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52FC3FD-BF77-439E-961F-B54E5E2A8F82}"/>
              </a:ext>
            </a:extLst>
          </p:cNvPr>
          <p:cNvSpPr>
            <a:spLocks noGrp="1"/>
          </p:cNvSpPr>
          <p:nvPr>
            <p:ph type="body" sz="quarter" idx="10" hasCustomPrompt="1"/>
          </p:nvPr>
        </p:nvSpPr>
        <p:spPr>
          <a:xfrm>
            <a:off x="6684645" y="1321117"/>
            <a:ext cx="5172075" cy="1188720"/>
          </a:xfrm>
        </p:spPr>
        <p:txBody>
          <a:bodyPr anchor="ctr">
            <a:normAutofit/>
          </a:bodyPr>
          <a:lstStyle>
            <a:lvl1pPr marL="0" indent="0" algn="l">
              <a:buNone/>
              <a:defRPr sz="3200" b="1">
                <a:solidFill>
                  <a:schemeClr val="accent2"/>
                </a:solidFill>
                <a:latin typeface="+mj-lt"/>
              </a:defRPr>
            </a:lvl1pPr>
          </a:lstStyle>
          <a:p>
            <a:pPr lvl="0"/>
            <a:r>
              <a:rPr lang="en-US">
                <a:latin typeface="+mj-lt"/>
              </a:rPr>
              <a:t>Header goes here</a:t>
            </a:r>
            <a:endParaRPr lang="en-SG"/>
          </a:p>
        </p:txBody>
      </p:sp>
      <p:sp>
        <p:nvSpPr>
          <p:cNvPr id="9" name="Text Placeholder 8">
            <a:extLst>
              <a:ext uri="{FF2B5EF4-FFF2-40B4-BE49-F238E27FC236}">
                <a16:creationId xmlns:a16="http://schemas.microsoft.com/office/drawing/2014/main" id="{3A0433D5-8047-451C-AAEC-44A977D0A41C}"/>
              </a:ext>
            </a:extLst>
          </p:cNvPr>
          <p:cNvSpPr>
            <a:spLocks noGrp="1"/>
          </p:cNvSpPr>
          <p:nvPr>
            <p:ph type="body" sz="quarter" idx="11"/>
          </p:nvPr>
        </p:nvSpPr>
        <p:spPr>
          <a:xfrm>
            <a:off x="6684645" y="2509837"/>
            <a:ext cx="5172075" cy="2986087"/>
          </a:xfrm>
        </p:spPr>
        <p:txBody>
          <a:bodyPr>
            <a:norm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p:txBody>
      </p:sp>
      <p:sp>
        <p:nvSpPr>
          <p:cNvPr id="8" name="Picture Placeholder 10">
            <a:extLst>
              <a:ext uri="{FF2B5EF4-FFF2-40B4-BE49-F238E27FC236}">
                <a16:creationId xmlns:a16="http://schemas.microsoft.com/office/drawing/2014/main" id="{CB100645-0CD4-4FA4-B57B-EEADD30C00FA}"/>
              </a:ext>
            </a:extLst>
          </p:cNvPr>
          <p:cNvSpPr>
            <a:spLocks noGrp="1"/>
          </p:cNvSpPr>
          <p:nvPr>
            <p:ph type="pic" sz="quarter" idx="15" hasCustomPrompt="1"/>
          </p:nvPr>
        </p:nvSpPr>
        <p:spPr>
          <a:xfrm>
            <a:off x="162560" y="270645"/>
            <a:ext cx="5933440" cy="3090863"/>
          </a:xfrm>
        </p:spPr>
        <p:txBody>
          <a:bodyPr anchor="ctr"/>
          <a:lstStyle>
            <a:lvl1pPr marL="0" indent="0" algn="ctr">
              <a:buNone/>
              <a:defRPr>
                <a:solidFill>
                  <a:schemeClr val="accent5"/>
                </a:solidFill>
              </a:defRPr>
            </a:lvl1pPr>
          </a:lstStyle>
          <a:p>
            <a:r>
              <a:rPr lang="en-US"/>
              <a:t>I</a:t>
            </a:r>
            <a:r>
              <a:rPr lang="en-SG" err="1"/>
              <a:t>nsert</a:t>
            </a:r>
            <a:r>
              <a:rPr lang="en-SG"/>
              <a:t> image here</a:t>
            </a:r>
          </a:p>
        </p:txBody>
      </p:sp>
      <p:sp>
        <p:nvSpPr>
          <p:cNvPr id="11" name="Picture Placeholder 10">
            <a:extLst>
              <a:ext uri="{FF2B5EF4-FFF2-40B4-BE49-F238E27FC236}">
                <a16:creationId xmlns:a16="http://schemas.microsoft.com/office/drawing/2014/main" id="{86E9BA8D-7B60-4354-AE37-E23E1EFD59CC}"/>
              </a:ext>
            </a:extLst>
          </p:cNvPr>
          <p:cNvSpPr>
            <a:spLocks noGrp="1"/>
          </p:cNvSpPr>
          <p:nvPr>
            <p:ph type="pic" sz="quarter" idx="16" hasCustomPrompt="1"/>
          </p:nvPr>
        </p:nvSpPr>
        <p:spPr>
          <a:xfrm>
            <a:off x="162560" y="3496492"/>
            <a:ext cx="5933440" cy="3090863"/>
          </a:xfrm>
        </p:spPr>
        <p:txBody>
          <a:bodyPr anchor="ctr"/>
          <a:lstStyle>
            <a:lvl1pPr marL="0" indent="0" algn="ctr">
              <a:buNone/>
              <a:defRPr>
                <a:solidFill>
                  <a:schemeClr val="accent5"/>
                </a:solidFill>
              </a:defRPr>
            </a:lvl1pPr>
          </a:lstStyle>
          <a:p>
            <a:r>
              <a:rPr lang="en-US"/>
              <a:t>I</a:t>
            </a:r>
            <a:r>
              <a:rPr lang="en-SG" err="1"/>
              <a:t>nsert</a:t>
            </a:r>
            <a:r>
              <a:rPr lang="en-SG"/>
              <a:t> image here</a:t>
            </a:r>
          </a:p>
        </p:txBody>
      </p:sp>
    </p:spTree>
    <p:extLst>
      <p:ext uri="{BB962C8B-B14F-4D97-AF65-F5344CB8AC3E}">
        <p14:creationId xmlns:p14="http://schemas.microsoft.com/office/powerpoint/2010/main" val="283928055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7245263-3F43-4A3C-94C5-9D935B4267DB}"/>
              </a:ext>
            </a:extLst>
          </p:cNvPr>
          <p:cNvGraphicFramePr>
            <a:graphicFrameLocks noChangeAspect="1"/>
          </p:cNvGraphicFramePr>
          <p:nvPr userDrawn="1">
            <p:custDataLst>
              <p:tags r:id="rId1"/>
            </p:custDataLst>
            <p:extLst>
              <p:ext uri="{D42A27DB-BD31-4B8C-83A1-F6EECF244321}">
                <p14:modId xmlns:p14="http://schemas.microsoft.com/office/powerpoint/2010/main" val="2703873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07245263-3F43-4A3C-94C5-9D935B4267D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1"/>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9" name="Title 4"/>
          <p:cNvSpPr>
            <a:spLocks noGrp="1"/>
          </p:cNvSpPr>
          <p:nvPr>
            <p:ph type="title" hasCustomPrompt="1"/>
          </p:nvPr>
        </p:nvSpPr>
        <p:spPr>
          <a:xfrm>
            <a:off x="630000" y="1227048"/>
            <a:ext cx="3744000" cy="664797"/>
          </a:xfrm>
        </p:spPr>
        <p:txBody>
          <a:bodyPr vert="horz" anchor="t">
            <a:noAutofit/>
          </a:bodyPr>
          <a:lstStyle>
            <a:lvl1pPr>
              <a:defRPr sz="2400">
                <a:solidFill>
                  <a:schemeClr val="tx1"/>
                </a:solidFill>
                <a:latin typeface="+mj-lt"/>
                <a:ea typeface="+mj-ea"/>
                <a:cs typeface="+mj-cs"/>
                <a:sym typeface="Trebuchet MS" panose="020B0603020202020204" pitchFamily="34" charset="0"/>
              </a:defRPr>
            </a:lvl1pPr>
          </a:lstStyle>
          <a:p>
            <a:r>
              <a:rPr lang="en-US"/>
              <a:t>Click to add title</a:t>
            </a:r>
          </a:p>
        </p:txBody>
      </p:sp>
      <p:pic>
        <p:nvPicPr>
          <p:cNvPr id="13" name="Picture 12">
            <a:extLst>
              <a:ext uri="{FF2B5EF4-FFF2-40B4-BE49-F238E27FC236}">
                <a16:creationId xmlns:a16="http://schemas.microsoft.com/office/drawing/2014/main" id="{380128AD-5016-495D-B9DD-1EFBB62DAE0A}"/>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0" name="TextBox 9">
            <a:extLst>
              <a:ext uri="{FF2B5EF4-FFF2-40B4-BE49-F238E27FC236}">
                <a16:creationId xmlns:a16="http://schemas.microsoft.com/office/drawing/2014/main" id="{6324FD54-4A47-41C0-ADF4-F266F38FF7D2}"/>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788890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93F1CDF-35F1-41C1-8C1E-60CE82BF61DB}"/>
              </a:ext>
            </a:extLst>
          </p:cNvPr>
          <p:cNvGraphicFramePr>
            <a:graphicFrameLocks noChangeAspect="1"/>
          </p:cNvGraphicFramePr>
          <p:nvPr userDrawn="1">
            <p:custDataLst>
              <p:tags r:id="rId1"/>
            </p:custDataLst>
            <p:extLst>
              <p:ext uri="{D42A27DB-BD31-4B8C-83A1-F6EECF244321}">
                <p14:modId xmlns:p14="http://schemas.microsoft.com/office/powerpoint/2010/main" val="29887330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C93F1CDF-35F1-41C1-8C1E-60CE82BF61D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1"/>
                </a:solidFill>
                <a:latin typeface="+mj-lt"/>
                <a:ea typeface="+mj-ea"/>
                <a:cs typeface="+mj-cs"/>
                <a:sym typeface="Trebuchet MS" panose="020B0603020202020204" pitchFamily="34" charset="0"/>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pic>
        <p:nvPicPr>
          <p:cNvPr id="14" name="Picture 13">
            <a:extLst>
              <a:ext uri="{FF2B5EF4-FFF2-40B4-BE49-F238E27FC236}">
                <a16:creationId xmlns:a16="http://schemas.microsoft.com/office/drawing/2014/main" id="{F124BED9-FBD1-44B2-A1D0-7D264E5A8EF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9" name="TextBox 8">
            <a:extLst>
              <a:ext uri="{FF2B5EF4-FFF2-40B4-BE49-F238E27FC236}">
                <a16:creationId xmlns:a16="http://schemas.microsoft.com/office/drawing/2014/main" id="{17D71DE5-9566-4F20-A229-8252644274DE}"/>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4391039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DE01ED8-0A99-492E-B3EB-7FF08E632A0C}"/>
              </a:ext>
            </a:extLst>
          </p:cNvPr>
          <p:cNvGraphicFramePr>
            <a:graphicFrameLocks noChangeAspect="1"/>
          </p:cNvGraphicFramePr>
          <p:nvPr userDrawn="1">
            <p:custDataLst>
              <p:tags r:id="rId1"/>
            </p:custDataLst>
            <p:extLst>
              <p:ext uri="{D42A27DB-BD31-4B8C-83A1-F6EECF244321}">
                <p14:modId xmlns:p14="http://schemas.microsoft.com/office/powerpoint/2010/main" val="40775432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2DE01ED8-0A99-492E-B3EB-7FF08E632A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1"/>
          <p:cNvSpPr>
            <a:spLocks noGrp="1"/>
          </p:cNvSpPr>
          <p:nvPr>
            <p:ph type="title" hasCustomPrompt="1"/>
          </p:nvPr>
        </p:nvSpPr>
        <p:spPr bwMode="blackWhite">
          <a:xfrm>
            <a:off x="630000" y="3826800"/>
            <a:ext cx="10936800" cy="2041200"/>
          </a:xfrm>
        </p:spPr>
        <p:txBody>
          <a:bodyPr vert="horz" anchor="t">
            <a:noAutofit/>
          </a:bodyPr>
          <a:lstStyle>
            <a:lvl1pPr>
              <a:defRPr sz="5400">
                <a:solidFill>
                  <a:schemeClr val="tx1"/>
                </a:solidFill>
                <a:latin typeface="+mj-lt"/>
                <a:ea typeface="+mj-ea"/>
                <a:cs typeface="+mj-cs"/>
                <a:sym typeface="Trebuchet MS" panose="020B0603020202020204" pitchFamily="34" charset="0"/>
              </a:defRPr>
            </a:lvl1pPr>
          </a:lstStyle>
          <a:p>
            <a:r>
              <a:rPr lang="en-US"/>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60AB29D-F998-484A-8202-AD05267495B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9" name="TextBox 8">
            <a:extLst>
              <a:ext uri="{FF2B5EF4-FFF2-40B4-BE49-F238E27FC236}">
                <a16:creationId xmlns:a16="http://schemas.microsoft.com/office/drawing/2014/main" id="{C5944118-BD9A-4654-91FA-299837CD03E3}"/>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832703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1465ECC-DDDC-4206-9C80-33E9FDE550F4}"/>
              </a:ext>
            </a:extLst>
          </p:cNvPr>
          <p:cNvGraphicFramePr>
            <a:graphicFrameLocks noChangeAspect="1"/>
          </p:cNvGraphicFramePr>
          <p:nvPr userDrawn="1">
            <p:custDataLst>
              <p:tags r:id="rId1"/>
            </p:custDataLst>
            <p:extLst>
              <p:ext uri="{D42A27DB-BD31-4B8C-83A1-F6EECF244321}">
                <p14:modId xmlns:p14="http://schemas.microsoft.com/office/powerpoint/2010/main" val="33425549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41465ECC-DDDC-4206-9C80-33E9FDE550F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2024 by Boston Consulting Group.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chemeClr val="tx1"/>
                </a:solidFill>
                <a:latin typeface="+mj-lt"/>
                <a:ea typeface="+mj-ea"/>
                <a:cs typeface="+mj-cs"/>
                <a:sym typeface="Trebuchet MS" panose="020B0603020202020204" pitchFamily="34" charset="0"/>
              </a:defRPr>
            </a:lvl1pPr>
          </a:lstStyle>
          <a:p>
            <a:r>
              <a:rPr lang="en-US"/>
              <a:t>Click to add title</a:t>
            </a:r>
          </a:p>
        </p:txBody>
      </p:sp>
      <p:pic>
        <p:nvPicPr>
          <p:cNvPr id="11" name="Picture 10">
            <a:extLst>
              <a:ext uri="{FF2B5EF4-FFF2-40B4-BE49-F238E27FC236}">
                <a16:creationId xmlns:a16="http://schemas.microsoft.com/office/drawing/2014/main" id="{14FBEFCB-673A-4049-8E9B-C71EB47EC8D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12" name="TextBox 11">
            <a:extLst>
              <a:ext uri="{FF2B5EF4-FFF2-40B4-BE49-F238E27FC236}">
                <a16:creationId xmlns:a16="http://schemas.microsoft.com/office/drawing/2014/main" id="{ABC87D45-2301-42FA-9AA6-A374899E38F0}"/>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3950046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AC1B015-7E84-486F-AF94-A387EFD30353}"/>
              </a:ext>
            </a:extLst>
          </p:cNvPr>
          <p:cNvGraphicFramePr>
            <a:graphicFrameLocks noChangeAspect="1"/>
          </p:cNvGraphicFramePr>
          <p:nvPr userDrawn="1">
            <p:custDataLst>
              <p:tags r:id="rId1"/>
            </p:custDataLst>
            <p:extLst>
              <p:ext uri="{D42A27DB-BD31-4B8C-83A1-F6EECF244321}">
                <p14:modId xmlns:p14="http://schemas.microsoft.com/office/powerpoint/2010/main" val="17111692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3AC1B015-7E84-486F-AF94-A387EFD303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2024 by Boston Consulting Group. All rights reserved.</a:t>
            </a:r>
          </a:p>
        </p:txBody>
      </p:sp>
      <p:sp>
        <p:nvSpPr>
          <p:cNvPr id="2" name="Title 1"/>
          <p:cNvSpPr>
            <a:spLocks noGrp="1"/>
          </p:cNvSpPr>
          <p:nvPr>
            <p:ph type="title" hasCustomPrompt="1"/>
          </p:nvPr>
        </p:nvSpPr>
        <p:spPr>
          <a:xfrm>
            <a:off x="630000" y="622800"/>
            <a:ext cx="6276529" cy="332399"/>
          </a:xfrm>
          <a:prstGeom prst="rect">
            <a:avLst/>
          </a:prstGeom>
        </p:spPr>
        <p:txBody>
          <a:bodyPr vert="horz"/>
          <a:lstStyle>
            <a:lvl1pPr>
              <a:defRPr>
                <a:solidFill>
                  <a:schemeClr val="tx1"/>
                </a:solidFill>
                <a:latin typeface="+mj-lt"/>
                <a:ea typeface="+mj-ea"/>
                <a:cs typeface="+mj-cs"/>
                <a:sym typeface="Trebuchet MS" panose="020B0603020202020204" pitchFamily="34" charset="0"/>
              </a:defRPr>
            </a:lvl1pPr>
          </a:lstStyle>
          <a:p>
            <a:r>
              <a:rPr lang="en-US"/>
              <a:t>Click to add title</a:t>
            </a:r>
          </a:p>
        </p:txBody>
      </p:sp>
      <p:pic>
        <p:nvPicPr>
          <p:cNvPr id="11" name="Picture 10">
            <a:extLst>
              <a:ext uri="{FF2B5EF4-FFF2-40B4-BE49-F238E27FC236}">
                <a16:creationId xmlns:a16="http://schemas.microsoft.com/office/drawing/2014/main" id="{BF27BB10-0D86-4ED1-B565-8E2A3AE0E510}"/>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12" name="TextBox 11">
            <a:extLst>
              <a:ext uri="{FF2B5EF4-FFF2-40B4-BE49-F238E27FC236}">
                <a16:creationId xmlns:a16="http://schemas.microsoft.com/office/drawing/2014/main" id="{CCFB012F-430A-43D7-9B2F-FEC2056B5FD7}"/>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1796332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DF5A7C2-5C62-489A-BA4A-E7A39AF0E1CA}"/>
              </a:ext>
            </a:extLst>
          </p:cNvPr>
          <p:cNvGraphicFramePr>
            <a:graphicFrameLocks noChangeAspect="1"/>
          </p:cNvGraphicFramePr>
          <p:nvPr userDrawn="1">
            <p:custDataLst>
              <p:tags r:id="rId1"/>
            </p:custDataLst>
            <p:extLst>
              <p:ext uri="{D42A27DB-BD31-4B8C-83A1-F6EECF244321}">
                <p14:modId xmlns:p14="http://schemas.microsoft.com/office/powerpoint/2010/main" val="2636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BDF5A7C2-5C62-489A-BA4A-E7A39AF0E1C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2024 by Boston Consulting Group. All rights reserved.</a:t>
            </a:r>
          </a:p>
        </p:txBody>
      </p:sp>
      <p:sp>
        <p:nvSpPr>
          <p:cNvPr id="2" name="Title 1"/>
          <p:cNvSpPr>
            <a:spLocks noGrp="1"/>
          </p:cNvSpPr>
          <p:nvPr>
            <p:ph type="title" hasCustomPrompt="1"/>
          </p:nvPr>
        </p:nvSpPr>
        <p:spPr>
          <a:xfrm>
            <a:off x="630000" y="622800"/>
            <a:ext cx="8101584" cy="332399"/>
          </a:xfrm>
          <a:prstGeom prst="rect">
            <a:avLst/>
          </a:prstGeom>
        </p:spPr>
        <p:txBody>
          <a:bodyPr vert="horz"/>
          <a:lstStyle>
            <a:lvl1pPr>
              <a:defRPr>
                <a:latin typeface="+mj-lt"/>
                <a:ea typeface="+mj-ea"/>
                <a:cs typeface="+mj-cs"/>
                <a:sym typeface="Trebuchet MS" panose="020B0603020202020204" pitchFamily="34" charset="0"/>
              </a:defRPr>
            </a:lvl1pPr>
          </a:lstStyle>
          <a:p>
            <a:r>
              <a:rPr lang="en-US"/>
              <a:t>Click to add title</a:t>
            </a:r>
          </a:p>
        </p:txBody>
      </p:sp>
      <p:pic>
        <p:nvPicPr>
          <p:cNvPr id="11" name="Picture 10">
            <a:extLst>
              <a:ext uri="{FF2B5EF4-FFF2-40B4-BE49-F238E27FC236}">
                <a16:creationId xmlns:a16="http://schemas.microsoft.com/office/drawing/2014/main" id="{7735C684-D6DA-4013-A27A-77713419FAD0}"/>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12" name="TextBox 11">
            <a:extLst>
              <a:ext uri="{FF2B5EF4-FFF2-40B4-BE49-F238E27FC236}">
                <a16:creationId xmlns:a16="http://schemas.microsoft.com/office/drawing/2014/main" id="{6A788959-3E40-46A5-BBD6-8E1A90D74550}"/>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735402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E7D922F-B326-47F5-898C-8F981CBABAD1}"/>
              </a:ext>
            </a:extLst>
          </p:cNvPr>
          <p:cNvGraphicFramePr>
            <a:graphicFrameLocks noChangeAspect="1"/>
          </p:cNvGraphicFramePr>
          <p:nvPr userDrawn="1">
            <p:custDataLst>
              <p:tags r:id="rId1"/>
            </p:custDataLst>
            <p:extLst>
              <p:ext uri="{D42A27DB-BD31-4B8C-83A1-F6EECF244321}">
                <p14:modId xmlns:p14="http://schemas.microsoft.com/office/powerpoint/2010/main" val="20385550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2E7D922F-B326-47F5-898C-8F981CBABAD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chemeClr val="bg1"/>
                </a:solidFill>
                <a:latin typeface="+mj-lt"/>
                <a:ea typeface="+mj-ea"/>
                <a:cs typeface="+mj-cs"/>
                <a:sym typeface="Trebuchet MS" panose="020B0603020202020204" pitchFamily="34" charset="0"/>
              </a:defRPr>
            </a:lvl1pPr>
          </a:lstStyle>
          <a:p>
            <a:r>
              <a:rPr lang="en-US"/>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pic>
        <p:nvPicPr>
          <p:cNvPr id="10" name="Picture 9">
            <a:extLst>
              <a:ext uri="{FF2B5EF4-FFF2-40B4-BE49-F238E27FC236}">
                <a16:creationId xmlns:a16="http://schemas.microsoft.com/office/drawing/2014/main" id="{AC6EAC65-A561-4FEB-8865-6080AD4F636F}"/>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1" name="TextBox 10">
            <a:extLst>
              <a:ext uri="{FF2B5EF4-FFF2-40B4-BE49-F238E27FC236}">
                <a16:creationId xmlns:a16="http://schemas.microsoft.com/office/drawing/2014/main" id="{3A3D8CD2-61BD-4FB6-9FF6-AC3DD827C235}"/>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40774056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5738900-DEA4-4F5C-A852-1EC381735A23}"/>
              </a:ext>
            </a:extLst>
          </p:cNvPr>
          <p:cNvGraphicFramePr>
            <a:graphicFrameLocks noChangeAspect="1"/>
          </p:cNvGraphicFramePr>
          <p:nvPr userDrawn="1">
            <p:custDataLst>
              <p:tags r:id="rId1"/>
            </p:custDataLst>
            <p:extLst>
              <p:ext uri="{D42A27DB-BD31-4B8C-83A1-F6EECF244321}">
                <p14:modId xmlns:p14="http://schemas.microsoft.com/office/powerpoint/2010/main" val="161121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35738900-DEA4-4F5C-A852-1EC381735A2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mn-lt"/>
                <a:ea typeface="+mn-ea"/>
                <a:cs typeface="+mn-cs"/>
                <a:sym typeface="Trebuchet MS" panose="020B0603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vert="horz" wrap="square" lIns="0" tIns="0" rIns="320040" bIns="0"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a:t>Click to add title</a:t>
            </a: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pic>
        <p:nvPicPr>
          <p:cNvPr id="19" name="Picture 18">
            <a:extLst>
              <a:ext uri="{FF2B5EF4-FFF2-40B4-BE49-F238E27FC236}">
                <a16:creationId xmlns:a16="http://schemas.microsoft.com/office/drawing/2014/main" id="{A4C359D0-BA80-4BB6-9E1B-8E840B0AABD5}"/>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4" name="TextBox 13">
            <a:extLst>
              <a:ext uri="{FF2B5EF4-FFF2-40B4-BE49-F238E27FC236}">
                <a16:creationId xmlns:a16="http://schemas.microsoft.com/office/drawing/2014/main" id="{AA60446D-21F0-4D2A-8CD5-E7C2CA87A738}"/>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469052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D27E637-C293-4C48-96FE-29FBCDBEF909}"/>
              </a:ext>
            </a:extLst>
          </p:cNvPr>
          <p:cNvGraphicFramePr>
            <a:graphicFrameLocks noChangeAspect="1"/>
          </p:cNvGraphicFramePr>
          <p:nvPr userDrawn="1">
            <p:custDataLst>
              <p:tags r:id="rId1"/>
            </p:custDataLst>
            <p:extLst>
              <p:ext uri="{D42A27DB-BD31-4B8C-83A1-F6EECF244321}">
                <p14:modId xmlns:p14="http://schemas.microsoft.com/office/powerpoint/2010/main" val="12854797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5D27E637-C293-4C48-96FE-29FBCDBEF9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mn-lt"/>
                <a:ea typeface="+mn-ea"/>
                <a:cs typeface="+mn-cs"/>
                <a:sym typeface="Trebuchet MS" panose="020B0603020202020204" pitchFamily="34" charset="0"/>
              </a:defRPr>
            </a:lvl1pPr>
          </a:lstStyle>
          <a:p>
            <a:r>
              <a:rPr lang="en-US"/>
              <a:t>Click icon below to insert an image or remove this placeholder to use the whitespace in another way</a:t>
            </a: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vert="horz"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a:t>Click to add title</a:t>
            </a:r>
          </a:p>
        </p:txBody>
      </p:sp>
      <p:pic>
        <p:nvPicPr>
          <p:cNvPr id="18" name="Picture 17">
            <a:extLst>
              <a:ext uri="{FF2B5EF4-FFF2-40B4-BE49-F238E27FC236}">
                <a16:creationId xmlns:a16="http://schemas.microsoft.com/office/drawing/2014/main" id="{5F8C0395-7521-415E-86E5-E26005CDED19}"/>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3" name="TextBox 12">
            <a:extLst>
              <a:ext uri="{FF2B5EF4-FFF2-40B4-BE49-F238E27FC236}">
                <a16:creationId xmlns:a16="http://schemas.microsoft.com/office/drawing/2014/main" id="{96B113F8-B2C9-4020-8190-CAB53AC4C287}"/>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9579139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0372053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2024 by Boston Consulting Group. All rights reserved.</a:t>
            </a:r>
          </a:p>
        </p:txBody>
      </p:sp>
      <p:sp>
        <p:nvSpPr>
          <p:cNvPr id="5" name="Text Placeholder 4">
            <a:extLst>
              <a:ext uri="{FF2B5EF4-FFF2-40B4-BE49-F238E27FC236}">
                <a16:creationId xmlns:a16="http://schemas.microsoft.com/office/drawing/2014/main" id="{F1CDB91A-37AA-4FDE-9E93-FAD63C8D8EEE}"/>
              </a:ext>
            </a:extLst>
          </p:cNvPr>
          <p:cNvSpPr>
            <a:spLocks noGrp="1"/>
          </p:cNvSpPr>
          <p:nvPr>
            <p:ph type="body" sz="quarter" idx="10" hasCustomPrompt="1"/>
          </p:nvPr>
        </p:nvSpPr>
        <p:spPr>
          <a:xfrm>
            <a:off x="630000" y="2764203"/>
            <a:ext cx="2478638" cy="1314311"/>
          </a:xfrm>
        </p:spPr>
        <p:txBody>
          <a:bodyPr anchor="ctr"/>
          <a:lstStyle>
            <a:lvl1pPr>
              <a:lnSpc>
                <a:spcPct val="90000"/>
              </a:lnSpc>
              <a:defRPr sz="2400" b="1">
                <a:latin typeface="+mn-lt"/>
                <a:ea typeface="+mn-ea"/>
                <a:cs typeface="+mn-cs"/>
              </a:defRPr>
            </a:lvl1pPr>
          </a:lstStyle>
          <a:p>
            <a:pPr lvl="0"/>
            <a:r>
              <a:rPr lang="en-US"/>
              <a:t>Click to add title</a:t>
            </a:r>
          </a:p>
        </p:txBody>
      </p:sp>
      <p:pic>
        <p:nvPicPr>
          <p:cNvPr id="12"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CD35B4B-C554-4A1F-94AE-A3772313021D}"/>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9" name="TextBox 8">
            <a:extLst>
              <a:ext uri="{FF2B5EF4-FFF2-40B4-BE49-F238E27FC236}">
                <a16:creationId xmlns:a16="http://schemas.microsoft.com/office/drawing/2014/main" id="{7B7F7617-D0E8-48EB-B6D3-385D748660F8}"/>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30463051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with Pictur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52FC3FD-BF77-439E-961F-B54E5E2A8F82}"/>
              </a:ext>
            </a:extLst>
          </p:cNvPr>
          <p:cNvSpPr>
            <a:spLocks noGrp="1"/>
          </p:cNvSpPr>
          <p:nvPr>
            <p:ph type="body" sz="quarter" idx="10" hasCustomPrompt="1"/>
          </p:nvPr>
        </p:nvSpPr>
        <p:spPr>
          <a:xfrm>
            <a:off x="6684645" y="1321117"/>
            <a:ext cx="5172075" cy="1188720"/>
          </a:xfrm>
        </p:spPr>
        <p:txBody>
          <a:bodyPr anchor="ctr">
            <a:normAutofit/>
          </a:bodyPr>
          <a:lstStyle>
            <a:lvl1pPr marL="0" indent="0">
              <a:buNone/>
              <a:defRPr sz="3200" b="1">
                <a:solidFill>
                  <a:schemeClr val="bg1"/>
                </a:solidFill>
                <a:latin typeface="+mj-lt"/>
              </a:defRPr>
            </a:lvl1pPr>
          </a:lstStyle>
          <a:p>
            <a:pPr lvl="0"/>
            <a:r>
              <a:rPr lang="en-US">
                <a:latin typeface="+mj-lt"/>
              </a:rPr>
              <a:t>Header goes here</a:t>
            </a:r>
            <a:endParaRPr lang="en-SG"/>
          </a:p>
        </p:txBody>
      </p:sp>
      <p:sp>
        <p:nvSpPr>
          <p:cNvPr id="9" name="Text Placeholder 8">
            <a:extLst>
              <a:ext uri="{FF2B5EF4-FFF2-40B4-BE49-F238E27FC236}">
                <a16:creationId xmlns:a16="http://schemas.microsoft.com/office/drawing/2014/main" id="{3A0433D5-8047-451C-AAEC-44A977D0A41C}"/>
              </a:ext>
            </a:extLst>
          </p:cNvPr>
          <p:cNvSpPr>
            <a:spLocks noGrp="1"/>
          </p:cNvSpPr>
          <p:nvPr>
            <p:ph type="body" sz="quarter" idx="11"/>
          </p:nvPr>
        </p:nvSpPr>
        <p:spPr>
          <a:xfrm>
            <a:off x="6684645" y="2509837"/>
            <a:ext cx="5172075" cy="2986087"/>
          </a:xfrm>
        </p:spPr>
        <p:txBody>
          <a:bodyP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0" name="Picture Placeholder 10">
            <a:extLst>
              <a:ext uri="{FF2B5EF4-FFF2-40B4-BE49-F238E27FC236}">
                <a16:creationId xmlns:a16="http://schemas.microsoft.com/office/drawing/2014/main" id="{B37314F9-20F9-441E-B217-32181D537F0A}"/>
              </a:ext>
            </a:extLst>
          </p:cNvPr>
          <p:cNvSpPr>
            <a:spLocks noGrp="1"/>
          </p:cNvSpPr>
          <p:nvPr>
            <p:ph type="pic" sz="quarter" idx="15" hasCustomPrompt="1"/>
          </p:nvPr>
        </p:nvSpPr>
        <p:spPr>
          <a:xfrm>
            <a:off x="162560" y="270645"/>
            <a:ext cx="5933440" cy="3090863"/>
          </a:xfrm>
        </p:spPr>
        <p:txBody>
          <a:bodyPr anchor="ctr"/>
          <a:lstStyle>
            <a:lvl1pPr marL="0" indent="0" algn="ctr">
              <a:buNone/>
              <a:defRPr>
                <a:solidFill>
                  <a:schemeClr val="bg1"/>
                </a:solidFill>
              </a:defRPr>
            </a:lvl1pPr>
          </a:lstStyle>
          <a:p>
            <a:r>
              <a:rPr lang="en-US"/>
              <a:t>I</a:t>
            </a:r>
            <a:r>
              <a:rPr lang="en-SG" err="1"/>
              <a:t>nsert</a:t>
            </a:r>
            <a:r>
              <a:rPr lang="en-SG"/>
              <a:t> image here</a:t>
            </a:r>
          </a:p>
        </p:txBody>
      </p:sp>
      <p:sp>
        <p:nvSpPr>
          <p:cNvPr id="6" name="Picture Placeholder 10">
            <a:extLst>
              <a:ext uri="{FF2B5EF4-FFF2-40B4-BE49-F238E27FC236}">
                <a16:creationId xmlns:a16="http://schemas.microsoft.com/office/drawing/2014/main" id="{197F19B0-C9DA-4873-83AE-7E5CBD6C0A50}"/>
              </a:ext>
            </a:extLst>
          </p:cNvPr>
          <p:cNvSpPr>
            <a:spLocks noGrp="1"/>
          </p:cNvSpPr>
          <p:nvPr>
            <p:ph type="pic" sz="quarter" idx="16" hasCustomPrompt="1"/>
          </p:nvPr>
        </p:nvSpPr>
        <p:spPr>
          <a:xfrm>
            <a:off x="162560" y="3496492"/>
            <a:ext cx="5933440" cy="3090863"/>
          </a:xfrm>
        </p:spPr>
        <p:txBody>
          <a:bodyPr anchor="ctr"/>
          <a:lstStyle>
            <a:lvl1pPr marL="0" indent="0" algn="ctr">
              <a:buNone/>
              <a:defRPr>
                <a:solidFill>
                  <a:schemeClr val="bg1"/>
                </a:solidFill>
              </a:defRPr>
            </a:lvl1pPr>
          </a:lstStyle>
          <a:p>
            <a:r>
              <a:rPr lang="en-US"/>
              <a:t>I</a:t>
            </a:r>
            <a:r>
              <a:rPr lang="en-SG" err="1"/>
              <a:t>nsert</a:t>
            </a:r>
            <a:r>
              <a:rPr lang="en-SG"/>
              <a:t> image here</a:t>
            </a:r>
          </a:p>
        </p:txBody>
      </p:sp>
    </p:spTree>
    <p:extLst>
      <p:ext uri="{BB962C8B-B14F-4D97-AF65-F5344CB8AC3E}">
        <p14:creationId xmlns:p14="http://schemas.microsoft.com/office/powerpoint/2010/main" val="23927296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CA9909-6BF4-4D56-8A23-84CC4361C5A2}"/>
              </a:ext>
            </a:extLst>
          </p:cNvPr>
          <p:cNvGraphicFramePr>
            <a:graphicFrameLocks noChangeAspect="1"/>
          </p:cNvGraphicFramePr>
          <p:nvPr userDrawn="1">
            <p:custDataLst>
              <p:tags r:id="rId1"/>
            </p:custDataLst>
            <p:extLst>
              <p:ext uri="{D42A27DB-BD31-4B8C-83A1-F6EECF244321}">
                <p14:modId xmlns:p14="http://schemas.microsoft.com/office/powerpoint/2010/main" val="39842665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CFCA9909-6BF4-4D56-8A23-84CC4361C5A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vert="horz" anchor="ctr" anchorCtr="0">
            <a:noAutofit/>
          </a:bodyPr>
          <a:lstStyle>
            <a:lvl1pPr>
              <a:defRPr>
                <a:solidFill>
                  <a:srgbClr val="FFFFFF"/>
                </a:solidFill>
                <a:latin typeface="+mj-lt"/>
                <a:ea typeface="+mj-ea"/>
                <a:cs typeface="+mj-cs"/>
              </a:defRPr>
            </a:lvl1pPr>
          </a:lstStyle>
          <a:p>
            <a:r>
              <a:rPr lang="en-US"/>
              <a:t>Click to add title</a:t>
            </a: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pic>
        <p:nvPicPr>
          <p:cNvPr id="12" name="Picture 11">
            <a:extLst>
              <a:ext uri="{FF2B5EF4-FFF2-40B4-BE49-F238E27FC236}">
                <a16:creationId xmlns:a16="http://schemas.microsoft.com/office/drawing/2014/main" id="{F2D9178C-ED96-424E-8470-0DE405541C64}"/>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3" name="TextBox 12">
            <a:extLst>
              <a:ext uri="{FF2B5EF4-FFF2-40B4-BE49-F238E27FC236}">
                <a16:creationId xmlns:a16="http://schemas.microsoft.com/office/drawing/2014/main" id="{440BDE86-C970-449E-8447-7927911DBDCF}"/>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059602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8111064-D626-4EA8-813D-E28B8030D902}"/>
              </a:ext>
            </a:extLst>
          </p:cNvPr>
          <p:cNvGraphicFramePr>
            <a:graphicFrameLocks noChangeAspect="1"/>
          </p:cNvGraphicFramePr>
          <p:nvPr userDrawn="1">
            <p:custDataLst>
              <p:tags r:id="rId1"/>
            </p:custDataLst>
            <p:extLst>
              <p:ext uri="{D42A27DB-BD31-4B8C-83A1-F6EECF244321}">
                <p14:modId xmlns:p14="http://schemas.microsoft.com/office/powerpoint/2010/main" val="9128279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48111064-D626-4EA8-813D-E28B8030D90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2024 by Boston Consulting Group. All rights reserved.</a:t>
            </a: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1">
                <a:solidFill>
                  <a:schemeClr val="tx1"/>
                </a:solidFill>
                <a:latin typeface="+mj-lt"/>
                <a:ea typeface="+mj-ea"/>
                <a:cs typeface="+mj-cs"/>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5D2E7AF9-1773-4430-B4FB-2FD84342984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9" name="TextBox 8">
            <a:extLst>
              <a:ext uri="{FF2B5EF4-FFF2-40B4-BE49-F238E27FC236}">
                <a16:creationId xmlns:a16="http://schemas.microsoft.com/office/drawing/2014/main" id="{79C05B23-2040-479A-9814-AB98924B3414}"/>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2006875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F529FAF-6BAF-4617-B6AF-EBD0340A1869}"/>
              </a:ext>
            </a:extLst>
          </p:cNvPr>
          <p:cNvGraphicFramePr>
            <a:graphicFrameLocks noChangeAspect="1"/>
          </p:cNvGraphicFramePr>
          <p:nvPr userDrawn="1">
            <p:custDataLst>
              <p:tags r:id="rId1"/>
            </p:custDataLst>
            <p:extLst>
              <p:ext uri="{D42A27DB-BD31-4B8C-83A1-F6EECF244321}">
                <p14:modId xmlns:p14="http://schemas.microsoft.com/office/powerpoint/2010/main" val="36655721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0F529FAF-6BAF-4617-B6AF-EBD0340A186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1">
                <a:solidFill>
                  <a:srgbClr val="FFFFFF"/>
                </a:solidFill>
                <a:latin typeface="+mj-lt"/>
                <a:ea typeface="+mj-ea"/>
                <a:cs typeface="+mj-cs"/>
                <a:sym typeface="Trebuchet MS" panose="020B0603020202020204" pitchFamily="34" charset="0"/>
              </a:defRPr>
            </a:lvl1pPr>
          </a:lstStyle>
          <a:p>
            <a:r>
              <a:rPr lang="en-US"/>
              <a:t>Click to add title</a:t>
            </a: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pic>
        <p:nvPicPr>
          <p:cNvPr id="11" name="Picture 10">
            <a:extLst>
              <a:ext uri="{FF2B5EF4-FFF2-40B4-BE49-F238E27FC236}">
                <a16:creationId xmlns:a16="http://schemas.microsoft.com/office/drawing/2014/main" id="{6AFC5DEB-957E-463B-80CB-7E0D7A0104F4}"/>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2" name="TextBox 11">
            <a:extLst>
              <a:ext uri="{FF2B5EF4-FFF2-40B4-BE49-F238E27FC236}">
                <a16:creationId xmlns:a16="http://schemas.microsoft.com/office/drawing/2014/main" id="{93B84F9D-8FCB-44CE-A8B7-0FE2274B76E4}"/>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897553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77F90C6-BC36-43D7-A9D6-8AC9F1FC75B8}"/>
              </a:ext>
            </a:extLst>
          </p:cNvPr>
          <p:cNvGraphicFramePr>
            <a:graphicFrameLocks noChangeAspect="1"/>
          </p:cNvGraphicFramePr>
          <p:nvPr userDrawn="1">
            <p:custDataLst>
              <p:tags r:id="rId1"/>
            </p:custDataLst>
            <p:extLst>
              <p:ext uri="{D42A27DB-BD31-4B8C-83A1-F6EECF244321}">
                <p14:modId xmlns:p14="http://schemas.microsoft.com/office/powerpoint/2010/main" val="31846129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E77F90C6-BC36-43D7-A9D6-8AC9F1FC75B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vert="horz"/>
          <a:lstStyle>
            <a:lvl1pPr>
              <a:defRPr>
                <a:latin typeface="+mj-lt"/>
                <a:ea typeface="+mj-ea"/>
                <a:cs typeface="+mj-cs"/>
                <a:sym typeface="Trebuchet MS" panose="020B0603020202020204" pitchFamily="34" charset="0"/>
              </a:defRPr>
            </a:lvl1pPr>
          </a:lstStyle>
          <a:p>
            <a:r>
              <a:rPr lang="en-US"/>
              <a:t>Click to add title</a:t>
            </a:r>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2024 by Boston Consulting Group. All rights reserved.</a:t>
            </a:r>
          </a:p>
        </p:txBody>
      </p:sp>
      <p:pic>
        <p:nvPicPr>
          <p:cNvPr id="10" name="Picture 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4509977-84EC-4CDA-AD6F-3118394DA252}"/>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12" name="TextBox 11">
            <a:extLst>
              <a:ext uri="{FF2B5EF4-FFF2-40B4-BE49-F238E27FC236}">
                <a16:creationId xmlns:a16="http://schemas.microsoft.com/office/drawing/2014/main" id="{2CFC794A-8C0F-4930-B368-582ECE1426F4}"/>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3892258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0A9D646-8C24-42D6-83E6-FF6EE91875CE}"/>
              </a:ext>
            </a:extLst>
          </p:cNvPr>
          <p:cNvGraphicFramePr>
            <a:graphicFrameLocks noChangeAspect="1"/>
          </p:cNvGraphicFramePr>
          <p:nvPr userDrawn="1">
            <p:custDataLst>
              <p:tags r:id="rId1"/>
            </p:custDataLst>
            <p:extLst>
              <p:ext uri="{D42A27DB-BD31-4B8C-83A1-F6EECF244321}">
                <p14:modId xmlns:p14="http://schemas.microsoft.com/office/powerpoint/2010/main" val="22142599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C0A9D646-8C24-42D6-83E6-FF6EE91875C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vert="horz"/>
          <a:lstStyle>
            <a:lvl1pPr>
              <a:defRPr>
                <a:solidFill>
                  <a:srgbClr val="FFFFFF"/>
                </a:solidFill>
                <a:latin typeface="+mj-lt"/>
                <a:ea typeface="+mj-ea"/>
                <a:cs typeface="+mj-cs"/>
                <a:sym typeface="Trebuchet MS" panose="020B0603020202020204" pitchFamily="34" charset="0"/>
              </a:defRPr>
            </a:lvl1pPr>
          </a:lstStyle>
          <a:p>
            <a:r>
              <a:rPr lang="en-US"/>
              <a:t>Click to add title</a:t>
            </a: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3" name="Picture 12">
            <a:extLst>
              <a:ext uri="{FF2B5EF4-FFF2-40B4-BE49-F238E27FC236}">
                <a16:creationId xmlns:a16="http://schemas.microsoft.com/office/drawing/2014/main" id="{F87B902B-731A-448E-8581-2517CCD8C22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1" name="TextBox 10">
            <a:extLst>
              <a:ext uri="{FF2B5EF4-FFF2-40B4-BE49-F238E27FC236}">
                <a16:creationId xmlns:a16="http://schemas.microsoft.com/office/drawing/2014/main" id="{C754056B-8D75-4B44-8564-733577E82B7D}"/>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78659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11BF678-B05D-402B-9FA4-F911424D1061}"/>
              </a:ext>
            </a:extLst>
          </p:cNvPr>
          <p:cNvGraphicFramePr>
            <a:graphicFrameLocks noChangeAspect="1"/>
          </p:cNvGraphicFramePr>
          <p:nvPr userDrawn="1">
            <p:custDataLst>
              <p:tags r:id="rId1"/>
            </p:custDataLst>
            <p:extLst>
              <p:ext uri="{D42A27DB-BD31-4B8C-83A1-F6EECF244321}">
                <p14:modId xmlns:p14="http://schemas.microsoft.com/office/powerpoint/2010/main" val="35082492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C11BF678-B05D-402B-9FA4-F911424D106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2024 by Boston Consulting Group. All rights reserved.</a:t>
            </a:r>
          </a:p>
        </p:txBody>
      </p:sp>
      <p:sp>
        <p:nvSpPr>
          <p:cNvPr id="2" name="Title 1"/>
          <p:cNvSpPr>
            <a:spLocks noGrp="1"/>
          </p:cNvSpPr>
          <p:nvPr>
            <p:ph type="title" hasCustomPrompt="1"/>
          </p:nvPr>
        </p:nvSpPr>
        <p:spPr>
          <a:xfrm>
            <a:off x="630000" y="622800"/>
            <a:ext cx="6254496" cy="332399"/>
          </a:xfrm>
          <a:prstGeom prst="rect">
            <a:avLst/>
          </a:prstGeom>
        </p:spPr>
        <p:txBody>
          <a:bodyPr vert="horz"/>
          <a:lstStyle>
            <a:lvl1pPr>
              <a:defRPr>
                <a:latin typeface="+mj-lt"/>
                <a:ea typeface="+mj-ea"/>
                <a:cs typeface="+mj-cs"/>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E803DD07-965D-44D6-8F01-348F1C22271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13" name="TextBox 12">
            <a:extLst>
              <a:ext uri="{FF2B5EF4-FFF2-40B4-BE49-F238E27FC236}">
                <a16:creationId xmlns:a16="http://schemas.microsoft.com/office/drawing/2014/main" id="{485620AB-F8B3-46E9-9459-EC872B3CD70F}"/>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23255135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95B4CCD-AF71-4073-8F53-9FC0E3B2C324}"/>
              </a:ext>
            </a:extLst>
          </p:cNvPr>
          <p:cNvGraphicFramePr>
            <a:graphicFrameLocks noChangeAspect="1"/>
          </p:cNvGraphicFramePr>
          <p:nvPr userDrawn="1">
            <p:custDataLst>
              <p:tags r:id="rId1"/>
            </p:custDataLst>
            <p:extLst>
              <p:ext uri="{D42A27DB-BD31-4B8C-83A1-F6EECF244321}">
                <p14:modId xmlns:p14="http://schemas.microsoft.com/office/powerpoint/2010/main" val="38409823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C95B4CCD-AF71-4073-8F53-9FC0E3B2C3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vert="horz"/>
          <a:lstStyle>
            <a:lvl1pPr>
              <a:defRPr>
                <a:solidFill>
                  <a:srgbClr val="FFFFFF"/>
                </a:solidFill>
                <a:latin typeface="+mj-lt"/>
                <a:ea typeface="+mj-ea"/>
                <a:cs typeface="+mj-cs"/>
                <a:sym typeface="Trebuchet MS" panose="020B0603020202020204" pitchFamily="34" charset="0"/>
              </a:defRPr>
            </a:lvl1pPr>
          </a:lstStyle>
          <a:p>
            <a:r>
              <a:rPr lang="en-US"/>
              <a:t>Click to add title</a:t>
            </a: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pic>
        <p:nvPicPr>
          <p:cNvPr id="11" name="Picture 10">
            <a:extLst>
              <a:ext uri="{FF2B5EF4-FFF2-40B4-BE49-F238E27FC236}">
                <a16:creationId xmlns:a16="http://schemas.microsoft.com/office/drawing/2014/main" id="{CDE6C07E-0AF1-45B4-ABC7-F2F2DDCFFC8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3" name="TextBox 12">
            <a:extLst>
              <a:ext uri="{FF2B5EF4-FFF2-40B4-BE49-F238E27FC236}">
                <a16:creationId xmlns:a16="http://schemas.microsoft.com/office/drawing/2014/main" id="{522902BC-F018-44F5-8BC2-3520ED8CBAC1}"/>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4283366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3BA7C5C-A948-4BF2-86CC-5E92BC4FE6EE}"/>
              </a:ext>
            </a:extLst>
          </p:cNvPr>
          <p:cNvGraphicFramePr>
            <a:graphicFrameLocks noChangeAspect="1"/>
          </p:cNvGraphicFramePr>
          <p:nvPr userDrawn="1">
            <p:custDataLst>
              <p:tags r:id="rId1"/>
            </p:custDataLst>
            <p:extLst>
              <p:ext uri="{D42A27DB-BD31-4B8C-83A1-F6EECF244321}">
                <p14:modId xmlns:p14="http://schemas.microsoft.com/office/powerpoint/2010/main" val="2483632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A3BA7C5C-A948-4BF2-86CC-5E92BC4FE6E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2024 by Boston Consulting Group. All rights reserved.</a:t>
            </a:r>
          </a:p>
        </p:txBody>
      </p:sp>
      <p:sp>
        <p:nvSpPr>
          <p:cNvPr id="11" name="Title 1"/>
          <p:cNvSpPr>
            <a:spLocks noGrp="1"/>
          </p:cNvSpPr>
          <p:nvPr>
            <p:ph type="title" hasCustomPrompt="1"/>
          </p:nvPr>
        </p:nvSpPr>
        <p:spPr>
          <a:xfrm>
            <a:off x="630000" y="3826333"/>
            <a:ext cx="10933200" cy="1606550"/>
          </a:xfr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j-ea"/>
                <a:cs typeface="+mj-cs"/>
                <a:sym typeface="Trebuchet MS" panose="020B0603020202020204" pitchFamily="34" charset="0"/>
              </a:defRPr>
            </a:lvl1pPr>
          </a:lstStyle>
          <a:p>
            <a:r>
              <a:rPr lang="en-US"/>
              <a:t>Click to add big statement text</a:t>
            </a:r>
          </a:p>
        </p:txBody>
      </p:sp>
      <p:pic>
        <p:nvPicPr>
          <p:cNvPr id="13" name="Picture 12">
            <a:extLst>
              <a:ext uri="{FF2B5EF4-FFF2-40B4-BE49-F238E27FC236}">
                <a16:creationId xmlns:a16="http://schemas.microsoft.com/office/drawing/2014/main" id="{DE1D8A80-3594-4489-BBF3-F8CB26C8EBB7}"/>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7" name="TextBox 6">
            <a:extLst>
              <a:ext uri="{FF2B5EF4-FFF2-40B4-BE49-F238E27FC236}">
                <a16:creationId xmlns:a16="http://schemas.microsoft.com/office/drawing/2014/main" id="{E609E14A-5105-45DC-BCEC-0AE81DDF448D}"/>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27226614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2BCD241-85AB-4F54-A92D-C577A73DF588}"/>
              </a:ext>
            </a:extLst>
          </p:cNvPr>
          <p:cNvGraphicFramePr>
            <a:graphicFrameLocks noChangeAspect="1"/>
          </p:cNvGraphicFramePr>
          <p:nvPr userDrawn="1">
            <p:custDataLst>
              <p:tags r:id="rId1"/>
            </p:custDataLst>
            <p:extLst>
              <p:ext uri="{D42A27DB-BD31-4B8C-83A1-F6EECF244321}">
                <p14:modId xmlns:p14="http://schemas.microsoft.com/office/powerpoint/2010/main" val="2517821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62BCD241-85AB-4F54-A92D-C577A73DF5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j-ea"/>
                <a:cs typeface="+mj-cs"/>
                <a:sym typeface="Trebuchet MS" panose="020B0603020202020204" pitchFamily="34" charset="0"/>
              </a:defRPr>
            </a:lvl1pPr>
          </a:lstStyle>
          <a:p>
            <a:r>
              <a:rPr lang="en-US"/>
              <a:t>Click to add big statement text</a:t>
            </a:r>
          </a:p>
        </p:txBody>
      </p:sp>
      <p:pic>
        <p:nvPicPr>
          <p:cNvPr id="12" name="Picture 11">
            <a:extLst>
              <a:ext uri="{FF2B5EF4-FFF2-40B4-BE49-F238E27FC236}">
                <a16:creationId xmlns:a16="http://schemas.microsoft.com/office/drawing/2014/main" id="{3CA28D41-5902-4F94-A914-7375E6DF5F2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8" name="TextBox 7">
            <a:extLst>
              <a:ext uri="{FF2B5EF4-FFF2-40B4-BE49-F238E27FC236}">
                <a16:creationId xmlns:a16="http://schemas.microsoft.com/office/drawing/2014/main" id="{42078CC1-AF9D-419B-9D98-F89152C9F49F}"/>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0673466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1408276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ea typeface="+mn-ea"/>
              <a:cs typeface="+mn-cs"/>
              <a:sym typeface="Trebuchet MS" panose="020B0603020202020204" pitchFamily="34" charset="0"/>
            </a:endParaRPr>
          </a:p>
        </p:txBody>
      </p:sp>
      <p:pic>
        <p:nvPicPr>
          <p:cNvPr id="9" name="Picture 8">
            <a:extLst>
              <a:ext uri="{FF2B5EF4-FFF2-40B4-BE49-F238E27FC236}">
                <a16:creationId xmlns:a16="http://schemas.microsoft.com/office/drawing/2014/main" id="{BA45236B-151A-4170-BA81-2D4F9D18846D}"/>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10" name="TextBox 9">
            <a:extLst>
              <a:ext uri="{FF2B5EF4-FFF2-40B4-BE49-F238E27FC236}">
                <a16:creationId xmlns:a16="http://schemas.microsoft.com/office/drawing/2014/main" id="{A6CFB296-3F08-4B05-94F8-C6CFD6F578BC}"/>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28179692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with Pictur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DD6A1306-0AF1-4390-A351-70D562D9A490}"/>
              </a:ext>
            </a:extLst>
          </p:cNvPr>
          <p:cNvSpPr>
            <a:spLocks noGrp="1"/>
          </p:cNvSpPr>
          <p:nvPr>
            <p:ph type="body" sz="quarter" idx="11"/>
          </p:nvPr>
        </p:nvSpPr>
        <p:spPr>
          <a:xfrm>
            <a:off x="263525" y="4302760"/>
            <a:ext cx="3434715" cy="1757363"/>
          </a:xfrm>
        </p:spPr>
        <p:txBody>
          <a:bodyPr>
            <a:norm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2"/>
                </a:solidFill>
              </a:defRPr>
            </a:lvl4pPr>
            <a:lvl5pPr>
              <a:defRPr sz="160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8" name="Text Placeholder 8">
            <a:extLst>
              <a:ext uri="{FF2B5EF4-FFF2-40B4-BE49-F238E27FC236}">
                <a16:creationId xmlns:a16="http://schemas.microsoft.com/office/drawing/2014/main" id="{22EF4E9E-72E3-4F9F-944C-C6994D7B668E}"/>
              </a:ext>
            </a:extLst>
          </p:cNvPr>
          <p:cNvSpPr>
            <a:spLocks noGrp="1"/>
          </p:cNvSpPr>
          <p:nvPr>
            <p:ph type="body" sz="quarter" idx="12"/>
          </p:nvPr>
        </p:nvSpPr>
        <p:spPr>
          <a:xfrm>
            <a:off x="4378641" y="4302760"/>
            <a:ext cx="3434715" cy="1757363"/>
          </a:xfrm>
        </p:spPr>
        <p:txBody>
          <a:bodyPr>
            <a:norm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2"/>
                </a:solidFill>
              </a:defRPr>
            </a:lvl4pPr>
            <a:lvl5pPr>
              <a:defRPr sz="160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9" name="Text Placeholder 8">
            <a:extLst>
              <a:ext uri="{FF2B5EF4-FFF2-40B4-BE49-F238E27FC236}">
                <a16:creationId xmlns:a16="http://schemas.microsoft.com/office/drawing/2014/main" id="{4E29989F-1517-4014-B353-FDD7B1121891}"/>
              </a:ext>
            </a:extLst>
          </p:cNvPr>
          <p:cNvSpPr>
            <a:spLocks noGrp="1"/>
          </p:cNvSpPr>
          <p:nvPr>
            <p:ph type="body" sz="quarter" idx="13"/>
          </p:nvPr>
        </p:nvSpPr>
        <p:spPr>
          <a:xfrm>
            <a:off x="8493757" y="4318000"/>
            <a:ext cx="3434715" cy="1757363"/>
          </a:xfrm>
        </p:spPr>
        <p:txBody>
          <a:bodyPr>
            <a:norm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2"/>
                </a:solidFill>
              </a:defRPr>
            </a:lvl4pPr>
            <a:lvl5pPr>
              <a:defRPr sz="160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0" name="Text Placeholder 6">
            <a:extLst>
              <a:ext uri="{FF2B5EF4-FFF2-40B4-BE49-F238E27FC236}">
                <a16:creationId xmlns:a16="http://schemas.microsoft.com/office/drawing/2014/main" id="{0CEF02E3-3B12-4EC0-98D7-7CB6187B6DC5}"/>
              </a:ext>
            </a:extLst>
          </p:cNvPr>
          <p:cNvSpPr>
            <a:spLocks noGrp="1"/>
          </p:cNvSpPr>
          <p:nvPr>
            <p:ph type="body" sz="quarter" idx="14" hasCustomPrompt="1"/>
          </p:nvPr>
        </p:nvSpPr>
        <p:spPr>
          <a:xfrm>
            <a:off x="263525" y="3754120"/>
            <a:ext cx="3434715" cy="548640"/>
          </a:xfrm>
        </p:spPr>
        <p:txBody>
          <a:bodyPr anchor="b">
            <a:normAutofit/>
          </a:bodyPr>
          <a:lstStyle>
            <a:lvl1pPr marL="0" indent="0" algn="l">
              <a:buNone/>
              <a:defRPr sz="1800" b="0">
                <a:solidFill>
                  <a:schemeClr val="accent1"/>
                </a:solidFill>
                <a:latin typeface="+mj-lt"/>
              </a:defRPr>
            </a:lvl1pPr>
          </a:lstStyle>
          <a:p>
            <a:pPr lvl="0"/>
            <a:r>
              <a:rPr lang="en-US">
                <a:latin typeface="+mj-lt"/>
              </a:rPr>
              <a:t>Sub-header goes here</a:t>
            </a:r>
            <a:endParaRPr lang="en-SG"/>
          </a:p>
        </p:txBody>
      </p:sp>
      <p:sp>
        <p:nvSpPr>
          <p:cNvPr id="11" name="Text Placeholder 6">
            <a:extLst>
              <a:ext uri="{FF2B5EF4-FFF2-40B4-BE49-F238E27FC236}">
                <a16:creationId xmlns:a16="http://schemas.microsoft.com/office/drawing/2014/main" id="{873D5F9F-60F9-44DA-8419-38192665054B}"/>
              </a:ext>
            </a:extLst>
          </p:cNvPr>
          <p:cNvSpPr>
            <a:spLocks noGrp="1"/>
          </p:cNvSpPr>
          <p:nvPr>
            <p:ph type="body" sz="quarter" idx="15" hasCustomPrompt="1"/>
          </p:nvPr>
        </p:nvSpPr>
        <p:spPr>
          <a:xfrm>
            <a:off x="4378641" y="3769360"/>
            <a:ext cx="3434715" cy="548640"/>
          </a:xfrm>
        </p:spPr>
        <p:txBody>
          <a:bodyPr anchor="b">
            <a:normAutofit/>
          </a:bodyPr>
          <a:lstStyle>
            <a:lvl1pPr marL="0" indent="0" algn="l">
              <a:buNone/>
              <a:defRPr sz="1800" b="0">
                <a:solidFill>
                  <a:schemeClr val="accent1"/>
                </a:solidFill>
                <a:latin typeface="+mj-lt"/>
              </a:defRPr>
            </a:lvl1pPr>
          </a:lstStyle>
          <a:p>
            <a:pPr lvl="0"/>
            <a:r>
              <a:rPr lang="en-US">
                <a:latin typeface="+mj-lt"/>
              </a:rPr>
              <a:t>Sub-header goes here</a:t>
            </a:r>
            <a:endParaRPr lang="en-SG"/>
          </a:p>
        </p:txBody>
      </p:sp>
      <p:sp>
        <p:nvSpPr>
          <p:cNvPr id="12" name="Text Placeholder 6">
            <a:extLst>
              <a:ext uri="{FF2B5EF4-FFF2-40B4-BE49-F238E27FC236}">
                <a16:creationId xmlns:a16="http://schemas.microsoft.com/office/drawing/2014/main" id="{9A923151-24DE-43DE-B40E-B87534F99502}"/>
              </a:ext>
            </a:extLst>
          </p:cNvPr>
          <p:cNvSpPr>
            <a:spLocks noGrp="1"/>
          </p:cNvSpPr>
          <p:nvPr>
            <p:ph type="body" sz="quarter" idx="16" hasCustomPrompt="1"/>
          </p:nvPr>
        </p:nvSpPr>
        <p:spPr>
          <a:xfrm>
            <a:off x="8493757" y="3738880"/>
            <a:ext cx="3434715" cy="548640"/>
          </a:xfrm>
        </p:spPr>
        <p:txBody>
          <a:bodyPr anchor="b">
            <a:normAutofit/>
          </a:bodyPr>
          <a:lstStyle>
            <a:lvl1pPr marL="0" indent="0" algn="l">
              <a:buNone/>
              <a:defRPr sz="1800" b="0">
                <a:solidFill>
                  <a:schemeClr val="accent1"/>
                </a:solidFill>
                <a:latin typeface="+mj-lt"/>
              </a:defRPr>
            </a:lvl1pPr>
          </a:lstStyle>
          <a:p>
            <a:pPr lvl="0"/>
            <a:r>
              <a:rPr lang="en-US">
                <a:latin typeface="+mj-lt"/>
              </a:rPr>
              <a:t>Sub-header goes here</a:t>
            </a:r>
            <a:endParaRPr lang="en-SG"/>
          </a:p>
        </p:txBody>
      </p:sp>
      <p:sp>
        <p:nvSpPr>
          <p:cNvPr id="13" name="Picture Placeholder 10">
            <a:extLst>
              <a:ext uri="{FF2B5EF4-FFF2-40B4-BE49-F238E27FC236}">
                <a16:creationId xmlns:a16="http://schemas.microsoft.com/office/drawing/2014/main" id="{E427ED7B-F156-4728-9786-7AD2D8A0512D}"/>
              </a:ext>
            </a:extLst>
          </p:cNvPr>
          <p:cNvSpPr>
            <a:spLocks noGrp="1"/>
          </p:cNvSpPr>
          <p:nvPr>
            <p:ph type="pic" sz="quarter" idx="17" hasCustomPrompt="1"/>
          </p:nvPr>
        </p:nvSpPr>
        <p:spPr>
          <a:xfrm>
            <a:off x="279082" y="1493520"/>
            <a:ext cx="3419158" cy="2042558"/>
          </a:xfrm>
        </p:spPr>
        <p:txBody>
          <a:bodyPr anchor="ctr"/>
          <a:lstStyle>
            <a:lvl1pPr marL="0" indent="0" algn="ctr">
              <a:buNone/>
              <a:defRPr>
                <a:solidFill>
                  <a:schemeClr val="tx2"/>
                </a:solidFill>
              </a:defRPr>
            </a:lvl1pPr>
          </a:lstStyle>
          <a:p>
            <a:r>
              <a:rPr lang="en-US"/>
              <a:t>I</a:t>
            </a:r>
            <a:r>
              <a:rPr lang="en-SG" err="1"/>
              <a:t>nsert</a:t>
            </a:r>
            <a:r>
              <a:rPr lang="en-SG"/>
              <a:t> image here</a:t>
            </a:r>
          </a:p>
        </p:txBody>
      </p:sp>
      <p:sp>
        <p:nvSpPr>
          <p:cNvPr id="14" name="Picture Placeholder 10">
            <a:extLst>
              <a:ext uri="{FF2B5EF4-FFF2-40B4-BE49-F238E27FC236}">
                <a16:creationId xmlns:a16="http://schemas.microsoft.com/office/drawing/2014/main" id="{F27D5458-A65E-447E-9F0E-90246669AD89}"/>
              </a:ext>
            </a:extLst>
          </p:cNvPr>
          <p:cNvSpPr>
            <a:spLocks noGrp="1"/>
          </p:cNvSpPr>
          <p:nvPr>
            <p:ph type="pic" sz="quarter" idx="18" hasCustomPrompt="1"/>
          </p:nvPr>
        </p:nvSpPr>
        <p:spPr>
          <a:xfrm>
            <a:off x="4378641" y="1493520"/>
            <a:ext cx="3419158" cy="2042558"/>
          </a:xfrm>
        </p:spPr>
        <p:txBody>
          <a:bodyPr anchor="ctr"/>
          <a:lstStyle>
            <a:lvl1pPr marL="0" indent="0" algn="ctr">
              <a:buNone/>
              <a:defRPr>
                <a:solidFill>
                  <a:schemeClr val="tx2"/>
                </a:solidFill>
              </a:defRPr>
            </a:lvl1pPr>
          </a:lstStyle>
          <a:p>
            <a:r>
              <a:rPr lang="en-US"/>
              <a:t>I</a:t>
            </a:r>
            <a:r>
              <a:rPr lang="en-SG" err="1"/>
              <a:t>nsert</a:t>
            </a:r>
            <a:r>
              <a:rPr lang="en-SG"/>
              <a:t> image here</a:t>
            </a:r>
          </a:p>
        </p:txBody>
      </p:sp>
      <p:sp>
        <p:nvSpPr>
          <p:cNvPr id="15" name="Picture Placeholder 10">
            <a:extLst>
              <a:ext uri="{FF2B5EF4-FFF2-40B4-BE49-F238E27FC236}">
                <a16:creationId xmlns:a16="http://schemas.microsoft.com/office/drawing/2014/main" id="{CC4B027E-ABF1-4D8F-A2C2-BC6CFC633658}"/>
              </a:ext>
            </a:extLst>
          </p:cNvPr>
          <p:cNvSpPr>
            <a:spLocks noGrp="1"/>
          </p:cNvSpPr>
          <p:nvPr>
            <p:ph type="pic" sz="quarter" idx="19" hasCustomPrompt="1"/>
          </p:nvPr>
        </p:nvSpPr>
        <p:spPr>
          <a:xfrm>
            <a:off x="8478200" y="1493520"/>
            <a:ext cx="3419158" cy="2042558"/>
          </a:xfrm>
        </p:spPr>
        <p:txBody>
          <a:bodyPr anchor="ctr"/>
          <a:lstStyle>
            <a:lvl1pPr marL="0" indent="0" algn="ctr">
              <a:buNone/>
              <a:defRPr>
                <a:solidFill>
                  <a:schemeClr val="tx2"/>
                </a:solidFill>
              </a:defRPr>
            </a:lvl1pPr>
          </a:lstStyle>
          <a:p>
            <a:r>
              <a:rPr lang="en-US"/>
              <a:t>I</a:t>
            </a:r>
            <a:r>
              <a:rPr lang="en-SG" err="1"/>
              <a:t>nsert</a:t>
            </a:r>
            <a:r>
              <a:rPr lang="en-SG"/>
              <a:t> image here</a:t>
            </a:r>
          </a:p>
        </p:txBody>
      </p:sp>
      <p:sp>
        <p:nvSpPr>
          <p:cNvPr id="16" name="Text Placeholder 6">
            <a:extLst>
              <a:ext uri="{FF2B5EF4-FFF2-40B4-BE49-F238E27FC236}">
                <a16:creationId xmlns:a16="http://schemas.microsoft.com/office/drawing/2014/main" id="{D1D83BA3-D33F-47E0-B0B4-5A7F07B75595}"/>
              </a:ext>
            </a:extLst>
          </p:cNvPr>
          <p:cNvSpPr>
            <a:spLocks noGrp="1"/>
          </p:cNvSpPr>
          <p:nvPr>
            <p:ph type="body" sz="quarter" idx="20" hasCustomPrompt="1"/>
          </p:nvPr>
        </p:nvSpPr>
        <p:spPr>
          <a:xfrm>
            <a:off x="2265526" y="84792"/>
            <a:ext cx="7651115" cy="548640"/>
          </a:xfrm>
        </p:spPr>
        <p:txBody>
          <a:bodyPr anchor="b">
            <a:normAutofit/>
          </a:bodyPr>
          <a:lstStyle>
            <a:lvl1pPr marL="0" indent="0" algn="ctr">
              <a:buNone/>
              <a:defRPr sz="3200" b="1">
                <a:solidFill>
                  <a:schemeClr val="tx1"/>
                </a:solidFill>
                <a:latin typeface="+mj-lt"/>
              </a:defRPr>
            </a:lvl1pPr>
          </a:lstStyle>
          <a:p>
            <a:pPr lvl="0"/>
            <a:r>
              <a:rPr lang="en-US">
                <a:latin typeface="+mj-lt"/>
              </a:rPr>
              <a:t>Header goes here</a:t>
            </a:r>
            <a:endParaRPr lang="en-SG"/>
          </a:p>
        </p:txBody>
      </p:sp>
    </p:spTree>
    <p:extLst>
      <p:ext uri="{BB962C8B-B14F-4D97-AF65-F5344CB8AC3E}">
        <p14:creationId xmlns:p14="http://schemas.microsoft.com/office/powerpoint/2010/main" val="351097208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accent5">
            <a:lumMod val="50000"/>
          </a:schemeClr>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6CD3CC-38A9-4583-A9FF-802674D8DFE0}"/>
              </a:ext>
            </a:extLst>
          </p:cNvPr>
          <p:cNvGraphicFramePr>
            <a:graphicFrameLocks noChangeAspect="1"/>
          </p:cNvGraphicFramePr>
          <p:nvPr userDrawn="1">
            <p:custDataLst>
              <p:tags r:id="rId1"/>
            </p:custDataLst>
            <p:extLst>
              <p:ext uri="{D42A27DB-BD31-4B8C-83A1-F6EECF244321}">
                <p14:modId xmlns:p14="http://schemas.microsoft.com/office/powerpoint/2010/main" val="38259260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A16CD3CC-38A9-4583-A9FF-802674D8DFE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2024 by Boston Consulting Group. All rights reserved.</a:t>
            </a:r>
          </a:p>
        </p:txBody>
      </p:sp>
      <p:sp>
        <p:nvSpPr>
          <p:cNvPr id="2" name="Title 1"/>
          <p:cNvSpPr>
            <a:spLocks noGrp="1"/>
          </p:cNvSpPr>
          <p:nvPr>
            <p:ph type="title" hasCustomPrompt="1"/>
          </p:nvPr>
        </p:nvSpPr>
        <p:spPr>
          <a:xfrm>
            <a:off x="630000" y="622800"/>
            <a:ext cx="10933200" cy="332399"/>
          </a:xfrm>
        </p:spPr>
        <p:txBody>
          <a:bodyPr vert="horz"/>
          <a:lstStyle>
            <a:lvl1pPr>
              <a:defRPr>
                <a:solidFill>
                  <a:schemeClr val="bg1"/>
                </a:solidFill>
                <a:latin typeface="+mj-lt"/>
                <a:ea typeface="+mj-ea"/>
                <a:cs typeface="+mj-cs"/>
                <a:sym typeface="Trebuchet MS" panose="020B0603020202020204" pitchFamily="34" charset="0"/>
              </a:defRPr>
            </a:lvl1pPr>
          </a:lstStyle>
          <a:p>
            <a:r>
              <a:rPr lang="en-US"/>
              <a:t>Click to add title</a:t>
            </a:r>
          </a:p>
        </p:txBody>
      </p:sp>
      <p:pic>
        <p:nvPicPr>
          <p:cNvPr id="9" name="Picture 8">
            <a:extLst>
              <a:ext uri="{FF2B5EF4-FFF2-40B4-BE49-F238E27FC236}">
                <a16:creationId xmlns:a16="http://schemas.microsoft.com/office/drawing/2014/main" id="{B3024946-AABC-428B-A637-D57FFED527A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8" name="TextBox 7">
            <a:extLst>
              <a:ext uri="{FF2B5EF4-FFF2-40B4-BE49-F238E27FC236}">
                <a16:creationId xmlns:a16="http://schemas.microsoft.com/office/drawing/2014/main" id="{938A762B-D8A3-46CD-9300-190025B069E3}"/>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18837375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7A25E95-2792-4AC1-92AA-0FD306328A16}"/>
              </a:ext>
            </a:extLst>
          </p:cNvPr>
          <p:cNvGraphicFramePr>
            <a:graphicFrameLocks noChangeAspect="1"/>
          </p:cNvGraphicFramePr>
          <p:nvPr userDrawn="1">
            <p:custDataLst>
              <p:tags r:id="rId1"/>
            </p:custDataLst>
            <p:extLst>
              <p:ext uri="{D42A27DB-BD31-4B8C-83A1-F6EECF244321}">
                <p14:modId xmlns:p14="http://schemas.microsoft.com/office/powerpoint/2010/main" val="14370903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2" name="Object 1" hidden="1">
                        <a:extLst>
                          <a:ext uri="{FF2B5EF4-FFF2-40B4-BE49-F238E27FC236}">
                            <a16:creationId xmlns:a16="http://schemas.microsoft.com/office/drawing/2014/main" id="{57A25E95-2792-4AC1-92AA-0FD306328A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b="1">
                <a:solidFill>
                  <a:schemeClr val="tx1"/>
                </a:solidFill>
                <a:latin typeface="+mn-lt"/>
                <a:ea typeface="+mn-ea"/>
                <a:cs typeface="+mn-cs"/>
                <a:sym typeface="Trebuchet MS" panose="020B0603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2024 by Boston Consulting Group. All rights reserved.</a:t>
            </a:r>
          </a:p>
        </p:txBody>
      </p:sp>
      <p:pic>
        <p:nvPicPr>
          <p:cNvPr id="10" name="Picture 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6AD0E6F-DE4E-4FA0-A8ED-8179AD2B65DA}"/>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14" name="TextBox 13">
            <a:extLst>
              <a:ext uri="{FF2B5EF4-FFF2-40B4-BE49-F238E27FC236}">
                <a16:creationId xmlns:a16="http://schemas.microsoft.com/office/drawing/2014/main" id="{3E28B7C3-FA34-4773-AFE6-B9A70A4E9714}"/>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3437921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CDA1873-156A-4345-A9D9-E00BACB8110C}"/>
              </a:ext>
            </a:extLst>
          </p:cNvPr>
          <p:cNvGraphicFramePr>
            <a:graphicFrameLocks noChangeAspect="1"/>
          </p:cNvGraphicFramePr>
          <p:nvPr userDrawn="1">
            <p:custDataLst>
              <p:tags r:id="rId1"/>
            </p:custDataLst>
            <p:extLst>
              <p:ext uri="{D42A27DB-BD31-4B8C-83A1-F6EECF244321}">
                <p14:modId xmlns:p14="http://schemas.microsoft.com/office/powerpoint/2010/main" val="8339372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2" name="Object 1" hidden="1">
                        <a:extLst>
                          <a:ext uri="{FF2B5EF4-FFF2-40B4-BE49-F238E27FC236}">
                            <a16:creationId xmlns:a16="http://schemas.microsoft.com/office/drawing/2014/main" id="{9CDA1873-156A-4345-A9D9-E00BACB811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2024 by Boston Consulting Group. All rights reserved.</a:t>
            </a:r>
          </a:p>
        </p:txBody>
      </p:sp>
      <p:pic>
        <p:nvPicPr>
          <p:cNvPr id="10" name="Picture 9">
            <a:extLst>
              <a:ext uri="{FF2B5EF4-FFF2-40B4-BE49-F238E27FC236}">
                <a16:creationId xmlns:a16="http://schemas.microsoft.com/office/drawing/2014/main" id="{D07333AE-CD7E-4206-A074-23D89211E9FA}"/>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6" name="TextBox 5">
            <a:extLst>
              <a:ext uri="{FF2B5EF4-FFF2-40B4-BE49-F238E27FC236}">
                <a16:creationId xmlns:a16="http://schemas.microsoft.com/office/drawing/2014/main" id="{8567B9ED-6A55-42E7-8183-9AE33F18EB20}"/>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2560021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163F5FF-24F1-4D97-B807-DCBB35B4A3FA}"/>
              </a:ext>
            </a:extLst>
          </p:cNvPr>
          <p:cNvGraphicFramePr>
            <a:graphicFrameLocks noChangeAspect="1"/>
          </p:cNvGraphicFramePr>
          <p:nvPr userDrawn="1">
            <p:custDataLst>
              <p:tags r:id="rId1"/>
            </p:custDataLst>
            <p:extLst>
              <p:ext uri="{D42A27DB-BD31-4B8C-83A1-F6EECF244321}">
                <p14:modId xmlns:p14="http://schemas.microsoft.com/office/powerpoint/2010/main" val="3362807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2" name="Object 1" hidden="1">
                        <a:extLst>
                          <a:ext uri="{FF2B5EF4-FFF2-40B4-BE49-F238E27FC236}">
                            <a16:creationId xmlns:a16="http://schemas.microsoft.com/office/drawing/2014/main" id="{0163F5FF-24F1-4D97-B807-DCBB35B4A3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pic>
        <p:nvPicPr>
          <p:cNvPr id="9" name="Picture 8">
            <a:extLst>
              <a:ext uri="{FF2B5EF4-FFF2-40B4-BE49-F238E27FC236}">
                <a16:creationId xmlns:a16="http://schemas.microsoft.com/office/drawing/2014/main" id="{61E103D6-729F-42CA-AADB-7E9D294F6FB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6" name="TextBox 5">
            <a:extLst>
              <a:ext uri="{FF2B5EF4-FFF2-40B4-BE49-F238E27FC236}">
                <a16:creationId xmlns:a16="http://schemas.microsoft.com/office/drawing/2014/main" id="{C4DA7E39-1BCC-42B3-97B0-06D2DF9681D8}"/>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956011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 Disclaimer">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7F16574-8A56-4517-8379-6DE2C67811DB}"/>
              </a:ext>
            </a:extLst>
          </p:cNvPr>
          <p:cNvGraphicFramePr>
            <a:graphicFrameLocks noChangeAspect="1"/>
          </p:cNvGraphicFramePr>
          <p:nvPr userDrawn="1">
            <p:custDataLst>
              <p:tags r:id="rId1"/>
            </p:custDataLst>
            <p:extLst>
              <p:ext uri="{D42A27DB-BD31-4B8C-83A1-F6EECF244321}">
                <p14:modId xmlns:p14="http://schemas.microsoft.com/office/powerpoint/2010/main" val="12379215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2" name="Object 1" hidden="1">
                        <a:extLst>
                          <a:ext uri="{FF2B5EF4-FFF2-40B4-BE49-F238E27FC236}">
                            <a16:creationId xmlns:a16="http://schemas.microsoft.com/office/drawing/2014/main" id="{77F16574-8A56-4517-8379-6DE2C67811D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pic>
        <p:nvPicPr>
          <p:cNvPr id="12" name="Picture 11">
            <a:extLst>
              <a:ext uri="{FF2B5EF4-FFF2-40B4-BE49-F238E27FC236}">
                <a16:creationId xmlns:a16="http://schemas.microsoft.com/office/drawing/2014/main" id="{BD44F555-8182-4E01-8D17-E64673EBDB6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6" name="TextBox 5">
            <a:extLst>
              <a:ext uri="{FF2B5EF4-FFF2-40B4-BE49-F238E27FC236}">
                <a16:creationId xmlns:a16="http://schemas.microsoft.com/office/drawing/2014/main" id="{D3B2DA59-B4BD-4FB1-96EB-F5473931259A}"/>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122982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D. End">
    <p:bg>
      <p:bgPr>
        <a:gradFill flip="none" rotWithShape="1">
          <a:gsLst>
            <a:gs pos="0">
              <a:srgbClr val="F19838"/>
            </a:gs>
            <a:gs pos="49000">
              <a:srgbClr val="D96747"/>
            </a:gs>
            <a:gs pos="100000">
              <a:srgbClr val="D41F55"/>
            </a:gs>
          </a:gsLst>
          <a:lin ang="0" scaled="1"/>
          <a:tileRect/>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6092513-7721-4055-AF55-7F53B83FF0E9}"/>
              </a:ext>
            </a:extLst>
          </p:cNvPr>
          <p:cNvGraphicFramePr>
            <a:graphicFrameLocks noChangeAspect="1"/>
          </p:cNvGraphicFramePr>
          <p:nvPr userDrawn="1">
            <p:custDataLst>
              <p:tags r:id="rId1"/>
            </p:custDataLst>
            <p:extLst>
              <p:ext uri="{D42A27DB-BD31-4B8C-83A1-F6EECF244321}">
                <p14:modId xmlns:p14="http://schemas.microsoft.com/office/powerpoint/2010/main" val="12135897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5" name="Object 4" hidden="1">
                        <a:extLst>
                          <a:ext uri="{FF2B5EF4-FFF2-40B4-BE49-F238E27FC236}">
                            <a16:creationId xmlns:a16="http://schemas.microsoft.com/office/drawing/2014/main" id="{96092513-7721-4055-AF55-7F53B83FF0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ctrTitle" hasCustomPrompt="1"/>
          </p:nvPr>
        </p:nvSpPr>
        <p:spPr>
          <a:xfrm>
            <a:off x="1524000" y="2290527"/>
            <a:ext cx="9144000" cy="1219436"/>
          </a:xfrm>
        </p:spPr>
        <p:txBody>
          <a:bodyPr vert="horz" lIns="91440" tIns="45720" rIns="91440" bIns="45720" anchor="b">
            <a:normAutofit/>
          </a:bodyPr>
          <a:lstStyle>
            <a:lvl1pPr algn="ctr">
              <a:defRPr sz="4400" baseline="0">
                <a:solidFill>
                  <a:schemeClr val="bg1"/>
                </a:solidFill>
                <a:latin typeface="+mj-lt"/>
                <a:ea typeface="+mj-ea"/>
                <a:cs typeface="+mj-cs"/>
              </a:defRPr>
            </a:lvl1pPr>
          </a:lstStyle>
          <a:p>
            <a:r>
              <a:rPr lang="en-US"/>
              <a:t>Thank You Slide Goes Here.</a:t>
            </a:r>
            <a:endParaRPr lang="en-SG"/>
          </a:p>
        </p:txBody>
      </p:sp>
      <p:sp>
        <p:nvSpPr>
          <p:cNvPr id="3" name="Subtitle 2"/>
          <p:cNvSpPr>
            <a:spLocks noGrp="1"/>
          </p:cNvSpPr>
          <p:nvPr>
            <p:ph type="subTitle" idx="1" hasCustomPrompt="1"/>
          </p:nvPr>
        </p:nvSpPr>
        <p:spPr>
          <a:xfrm>
            <a:off x="1524000" y="3602038"/>
            <a:ext cx="9144000" cy="671198"/>
          </a:xfrm>
        </p:spPr>
        <p:txBody>
          <a:bodyPr lIns="91440" tIns="45720" rIns="91440" bIns="45720">
            <a:normAutofit/>
          </a:bodyPr>
          <a:lstStyle>
            <a:lvl1pPr marL="0" indent="0" algn="ctr">
              <a:buNone/>
              <a:defRPr sz="2000" baseline="0">
                <a:solidFill>
                  <a:schemeClr val="bg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Text goes here</a:t>
            </a:r>
            <a:endParaRPr lang="en-SG"/>
          </a:p>
        </p:txBody>
      </p:sp>
      <p:pic>
        <p:nvPicPr>
          <p:cNvPr id="8" name="Picture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139690" y="5994220"/>
            <a:ext cx="1912620" cy="544034"/>
          </a:xfrm>
          <a:prstGeom prst="rect">
            <a:avLst/>
          </a:prstGeom>
        </p:spPr>
      </p:pic>
    </p:spTree>
    <p:extLst>
      <p:ext uri="{BB962C8B-B14F-4D97-AF65-F5344CB8AC3E}">
        <p14:creationId xmlns:p14="http://schemas.microsoft.com/office/powerpoint/2010/main" val="17819807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reserve="1">
  <p:cSld name="1_D. End">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B267870-F5A7-4A2E-90DE-6E7297448E89}"/>
              </a:ext>
            </a:extLst>
          </p:cNvPr>
          <p:cNvGraphicFramePr>
            <a:graphicFrameLocks noChangeAspect="1"/>
          </p:cNvGraphicFramePr>
          <p:nvPr userDrawn="1">
            <p:custDataLst>
              <p:tags r:id="rId1"/>
            </p:custDataLst>
            <p:extLst>
              <p:ext uri="{D42A27DB-BD31-4B8C-83A1-F6EECF244321}">
                <p14:modId xmlns:p14="http://schemas.microsoft.com/office/powerpoint/2010/main" val="31484708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5" name="Object 4" hidden="1">
                        <a:extLst>
                          <a:ext uri="{FF2B5EF4-FFF2-40B4-BE49-F238E27FC236}">
                            <a16:creationId xmlns:a16="http://schemas.microsoft.com/office/drawing/2014/main" id="{9B267870-F5A7-4A2E-90DE-6E7297448E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ctrTitle" hasCustomPrompt="1"/>
          </p:nvPr>
        </p:nvSpPr>
        <p:spPr>
          <a:xfrm>
            <a:off x="1524000" y="2290527"/>
            <a:ext cx="9144000" cy="1219436"/>
          </a:xfrm>
        </p:spPr>
        <p:txBody>
          <a:bodyPr vert="horz" lIns="91440" tIns="45720" rIns="91440" bIns="45720" anchor="b">
            <a:normAutofit/>
          </a:bodyPr>
          <a:lstStyle>
            <a:lvl1pPr algn="ctr">
              <a:defRPr sz="4400" baseline="0">
                <a:solidFill>
                  <a:schemeClr val="tx1"/>
                </a:solidFill>
                <a:latin typeface="+mj-lt"/>
                <a:ea typeface="+mj-ea"/>
                <a:cs typeface="+mj-cs"/>
              </a:defRPr>
            </a:lvl1pPr>
          </a:lstStyle>
          <a:p>
            <a:r>
              <a:rPr lang="en-US"/>
              <a:t>Thank You Slide Goes Here.</a:t>
            </a:r>
            <a:endParaRPr lang="en-SG"/>
          </a:p>
        </p:txBody>
      </p:sp>
      <p:sp>
        <p:nvSpPr>
          <p:cNvPr id="3" name="Subtitle 2"/>
          <p:cNvSpPr>
            <a:spLocks noGrp="1"/>
          </p:cNvSpPr>
          <p:nvPr>
            <p:ph type="subTitle" idx="1" hasCustomPrompt="1"/>
          </p:nvPr>
        </p:nvSpPr>
        <p:spPr>
          <a:xfrm>
            <a:off x="1524000" y="3602038"/>
            <a:ext cx="9144000" cy="671198"/>
          </a:xfrm>
        </p:spPr>
        <p:txBody>
          <a:bodyPr lIns="91440" tIns="45720" rIns="91440" bIns="45720">
            <a:normAutofit/>
          </a:bodyPr>
          <a:lstStyle>
            <a:lvl1pPr marL="0" indent="0" algn="ctr">
              <a:buNone/>
              <a:defRPr sz="2000" baseline="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Text goes here</a:t>
            </a:r>
            <a:endParaRPr lang="en-SG"/>
          </a:p>
        </p:txBody>
      </p:sp>
      <p:pic>
        <p:nvPicPr>
          <p:cNvPr id="6" name="Picture 5"/>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139690" y="5993638"/>
            <a:ext cx="1912620" cy="544034"/>
          </a:xfrm>
          <a:prstGeom prst="rect">
            <a:avLst/>
          </a:prstGeom>
        </p:spPr>
      </p:pic>
    </p:spTree>
    <p:extLst>
      <p:ext uri="{BB962C8B-B14F-4D97-AF65-F5344CB8AC3E}">
        <p14:creationId xmlns:p14="http://schemas.microsoft.com/office/powerpoint/2010/main" val="28423414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 Layout gu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96C7EF0-B8DB-4C0F-80FE-BF464DA487A2}"/>
              </a:ext>
            </a:extLst>
          </p:cNvPr>
          <p:cNvGraphicFramePr>
            <a:graphicFrameLocks noChangeAspect="1"/>
          </p:cNvGraphicFramePr>
          <p:nvPr userDrawn="1">
            <p:custDataLst>
              <p:tags r:id="rId1"/>
            </p:custDataLst>
            <p:extLst>
              <p:ext uri="{D42A27DB-BD31-4B8C-83A1-F6EECF244321}">
                <p14:modId xmlns:p14="http://schemas.microsoft.com/office/powerpoint/2010/main" val="29614804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196C7EF0-B8DB-4C0F-80FE-BF464DA487A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latin typeface="+mn-lt"/>
                <a:ea typeface="+mn-ea"/>
                <a:cs typeface="+mn-cs"/>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a typeface="+mn-ea"/>
                  <a:cs typeface="+mn-cs"/>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latin typeface="+mn-lt"/>
                <a:ea typeface="+mn-ea"/>
                <a:cs typeface="+mn-cs"/>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spTree>
    <p:extLst>
      <p:ext uri="{BB962C8B-B14F-4D97-AF65-F5344CB8AC3E}">
        <p14:creationId xmlns:p14="http://schemas.microsoft.com/office/powerpoint/2010/main" val="20166211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3853438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2024 by Boston Consulting Group. All rights reserved.</a:t>
            </a: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mn-lt"/>
              <a:ea typeface="+mn-ea"/>
              <a:cs typeface="+mn-cs"/>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mn-lt"/>
              <a:ea typeface="+mn-ea"/>
              <a:cs typeface="+mn-cs"/>
            </a:endParaRPr>
          </a:p>
        </p:txBody>
      </p:sp>
      <p:sp>
        <p:nvSpPr>
          <p:cNvPr id="2" name="TextBox 1"/>
          <p:cNvSpPr txBox="1"/>
          <p:nvPr userDrawn="1"/>
        </p:nvSpPr>
        <p:spPr>
          <a:xfrm>
            <a:off x="630000" y="907199"/>
            <a:ext cx="3448800" cy="1220467"/>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a:solidFill>
                <a:schemeClr val="bg1"/>
              </a:solidFill>
              <a:latin typeface="+mn-lt"/>
              <a:ea typeface="+mn-ea"/>
              <a:cs typeface="+mn-cs"/>
            </a:endParaRPr>
          </a:p>
        </p:txBody>
      </p:sp>
      <p:sp>
        <p:nvSpPr>
          <p:cNvPr id="10" name="TextBox 1"/>
          <p:cNvSpPr txBox="1"/>
          <p:nvPr userDrawn="1"/>
        </p:nvSpPr>
        <p:spPr>
          <a:xfrm>
            <a:off x="1079492" y="1115416"/>
            <a:ext cx="2549096" cy="881780"/>
          </a:xfrm>
          <a:prstGeom prst="rect">
            <a:avLst/>
          </a:prstGeom>
          <a:noFill/>
        </p:spPr>
        <p:txBody>
          <a:bodyPr wrap="none" rtlCol="0">
            <a:spAutoFit/>
          </a:bodyPr>
          <a:lstStyle/>
          <a:p>
            <a:pPr algn="ctr" fontAlgn="auto">
              <a:lnSpc>
                <a:spcPct val="95000"/>
              </a:lnSpc>
              <a:spcBef>
                <a:spcPts val="0"/>
              </a:spcBef>
              <a:spcAft>
                <a:spcPts val="0"/>
              </a:spcAft>
            </a:pPr>
            <a:r>
              <a:rPr lang="en-US" sz="5400" b="1">
                <a:solidFill>
                  <a:schemeClr val="bg1"/>
                </a:solidFill>
                <a:latin typeface="+mn-lt"/>
                <a:ea typeface="+mn-ea"/>
                <a:cs typeface="+mn-cs"/>
              </a:rPr>
              <a:t>Agenda</a:t>
            </a:r>
          </a:p>
        </p:txBody>
      </p:sp>
      <p:pic>
        <p:nvPicPr>
          <p:cNvPr id="14" name="Picture 13">
            <a:extLst>
              <a:ext uri="{FF2B5EF4-FFF2-40B4-BE49-F238E27FC236}">
                <a16:creationId xmlns:a16="http://schemas.microsoft.com/office/drawing/2014/main" id="{57603464-C151-4D74-A8CE-2FAAF11294D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15" name="TextBox 14">
            <a:extLst>
              <a:ext uri="{FF2B5EF4-FFF2-40B4-BE49-F238E27FC236}">
                <a16:creationId xmlns:a16="http://schemas.microsoft.com/office/drawing/2014/main" id="{33E2C7A7-638C-46E6-A7DB-7ECA00FFEAB4}"/>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3052921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40737556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2024 by Boston Consulting Group. All rights reserved.</a:t>
            </a: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mn-lt"/>
              <a:ea typeface="+mn-ea"/>
              <a:cs typeface="+mn-cs"/>
            </a:endParaRPr>
          </a:p>
        </p:txBody>
      </p:sp>
      <p:pic>
        <p:nvPicPr>
          <p:cNvPr id="12" name="Picture 11">
            <a:extLst>
              <a:ext uri="{FF2B5EF4-FFF2-40B4-BE49-F238E27FC236}">
                <a16:creationId xmlns:a16="http://schemas.microsoft.com/office/drawing/2014/main" id="{4C30AB98-8CF7-4E5F-8809-87185DA57F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11" name="TextBox 10">
            <a:extLst>
              <a:ext uri="{FF2B5EF4-FFF2-40B4-BE49-F238E27FC236}">
                <a16:creationId xmlns:a16="http://schemas.microsoft.com/office/drawing/2014/main" id="{2D16781B-2558-4BC4-A150-351D274B096D}"/>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24524565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with Picture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DD6A1306-0AF1-4390-A351-70D562D9A490}"/>
              </a:ext>
            </a:extLst>
          </p:cNvPr>
          <p:cNvSpPr>
            <a:spLocks noGrp="1"/>
          </p:cNvSpPr>
          <p:nvPr>
            <p:ph type="body" sz="quarter" idx="11"/>
          </p:nvPr>
        </p:nvSpPr>
        <p:spPr>
          <a:xfrm>
            <a:off x="263525" y="4302760"/>
            <a:ext cx="3434715" cy="1757363"/>
          </a:xfrm>
        </p:spPr>
        <p:txBody>
          <a:bodyP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endParaRPr lang="en-SG"/>
          </a:p>
        </p:txBody>
      </p:sp>
      <p:sp>
        <p:nvSpPr>
          <p:cNvPr id="8" name="Text Placeholder 8">
            <a:extLst>
              <a:ext uri="{FF2B5EF4-FFF2-40B4-BE49-F238E27FC236}">
                <a16:creationId xmlns:a16="http://schemas.microsoft.com/office/drawing/2014/main" id="{22EF4E9E-72E3-4F9F-944C-C6994D7B668E}"/>
              </a:ext>
            </a:extLst>
          </p:cNvPr>
          <p:cNvSpPr>
            <a:spLocks noGrp="1"/>
          </p:cNvSpPr>
          <p:nvPr>
            <p:ph type="body" sz="quarter" idx="12"/>
          </p:nvPr>
        </p:nvSpPr>
        <p:spPr>
          <a:xfrm>
            <a:off x="4378641" y="4302760"/>
            <a:ext cx="3434715" cy="1757363"/>
          </a:xfrm>
        </p:spPr>
        <p:txBody>
          <a:bodyP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endParaRPr lang="en-SG"/>
          </a:p>
        </p:txBody>
      </p:sp>
      <p:sp>
        <p:nvSpPr>
          <p:cNvPr id="9" name="Text Placeholder 8">
            <a:extLst>
              <a:ext uri="{FF2B5EF4-FFF2-40B4-BE49-F238E27FC236}">
                <a16:creationId xmlns:a16="http://schemas.microsoft.com/office/drawing/2014/main" id="{4E29989F-1517-4014-B353-FDD7B1121891}"/>
              </a:ext>
            </a:extLst>
          </p:cNvPr>
          <p:cNvSpPr>
            <a:spLocks noGrp="1"/>
          </p:cNvSpPr>
          <p:nvPr>
            <p:ph type="body" sz="quarter" idx="13"/>
          </p:nvPr>
        </p:nvSpPr>
        <p:spPr>
          <a:xfrm>
            <a:off x="8493757" y="4318000"/>
            <a:ext cx="3434715" cy="1757363"/>
          </a:xfrm>
        </p:spPr>
        <p:txBody>
          <a:bodyP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endParaRPr lang="en-SG"/>
          </a:p>
        </p:txBody>
      </p:sp>
      <p:sp>
        <p:nvSpPr>
          <p:cNvPr id="10" name="Text Placeholder 6">
            <a:extLst>
              <a:ext uri="{FF2B5EF4-FFF2-40B4-BE49-F238E27FC236}">
                <a16:creationId xmlns:a16="http://schemas.microsoft.com/office/drawing/2014/main" id="{0CEF02E3-3B12-4EC0-98D7-7CB6187B6DC5}"/>
              </a:ext>
            </a:extLst>
          </p:cNvPr>
          <p:cNvSpPr>
            <a:spLocks noGrp="1"/>
          </p:cNvSpPr>
          <p:nvPr>
            <p:ph type="body" sz="quarter" idx="14" hasCustomPrompt="1"/>
          </p:nvPr>
        </p:nvSpPr>
        <p:spPr>
          <a:xfrm>
            <a:off x="263525" y="3754120"/>
            <a:ext cx="3434715" cy="548640"/>
          </a:xfrm>
        </p:spPr>
        <p:txBody>
          <a:bodyPr anchor="b">
            <a:normAutofit/>
          </a:bodyPr>
          <a:lstStyle>
            <a:lvl1pPr marL="0" indent="0" algn="l">
              <a:buNone/>
              <a:defRPr sz="1800" b="0">
                <a:solidFill>
                  <a:schemeClr val="bg1"/>
                </a:solidFill>
                <a:latin typeface="+mj-lt"/>
              </a:defRPr>
            </a:lvl1pPr>
          </a:lstStyle>
          <a:p>
            <a:pPr lvl="0"/>
            <a:r>
              <a:rPr lang="en-US">
                <a:latin typeface="+mj-lt"/>
              </a:rPr>
              <a:t>Sub-header goes here</a:t>
            </a:r>
            <a:endParaRPr lang="en-SG"/>
          </a:p>
        </p:txBody>
      </p:sp>
      <p:sp>
        <p:nvSpPr>
          <p:cNvPr id="11" name="Text Placeholder 6">
            <a:extLst>
              <a:ext uri="{FF2B5EF4-FFF2-40B4-BE49-F238E27FC236}">
                <a16:creationId xmlns:a16="http://schemas.microsoft.com/office/drawing/2014/main" id="{873D5F9F-60F9-44DA-8419-38192665054B}"/>
              </a:ext>
            </a:extLst>
          </p:cNvPr>
          <p:cNvSpPr>
            <a:spLocks noGrp="1"/>
          </p:cNvSpPr>
          <p:nvPr>
            <p:ph type="body" sz="quarter" idx="15" hasCustomPrompt="1"/>
          </p:nvPr>
        </p:nvSpPr>
        <p:spPr>
          <a:xfrm>
            <a:off x="4378641" y="3769360"/>
            <a:ext cx="3434715" cy="548640"/>
          </a:xfrm>
        </p:spPr>
        <p:txBody>
          <a:bodyPr anchor="b">
            <a:normAutofit/>
          </a:bodyPr>
          <a:lstStyle>
            <a:lvl1pPr marL="0" indent="0" algn="l">
              <a:buNone/>
              <a:defRPr sz="1800" b="0">
                <a:solidFill>
                  <a:schemeClr val="bg1"/>
                </a:solidFill>
                <a:latin typeface="+mj-lt"/>
              </a:defRPr>
            </a:lvl1pPr>
          </a:lstStyle>
          <a:p>
            <a:pPr lvl="0"/>
            <a:r>
              <a:rPr lang="en-US">
                <a:latin typeface="+mj-lt"/>
              </a:rPr>
              <a:t>Sub-header goes here</a:t>
            </a:r>
            <a:endParaRPr lang="en-SG"/>
          </a:p>
        </p:txBody>
      </p:sp>
      <p:sp>
        <p:nvSpPr>
          <p:cNvPr id="12" name="Text Placeholder 6">
            <a:extLst>
              <a:ext uri="{FF2B5EF4-FFF2-40B4-BE49-F238E27FC236}">
                <a16:creationId xmlns:a16="http://schemas.microsoft.com/office/drawing/2014/main" id="{9A923151-24DE-43DE-B40E-B87534F99502}"/>
              </a:ext>
            </a:extLst>
          </p:cNvPr>
          <p:cNvSpPr>
            <a:spLocks noGrp="1"/>
          </p:cNvSpPr>
          <p:nvPr>
            <p:ph type="body" sz="quarter" idx="16" hasCustomPrompt="1"/>
          </p:nvPr>
        </p:nvSpPr>
        <p:spPr>
          <a:xfrm>
            <a:off x="8493757" y="3738880"/>
            <a:ext cx="3434715" cy="548640"/>
          </a:xfrm>
        </p:spPr>
        <p:txBody>
          <a:bodyPr anchor="b">
            <a:normAutofit/>
          </a:bodyPr>
          <a:lstStyle>
            <a:lvl1pPr marL="0" indent="0" algn="l">
              <a:buNone/>
              <a:defRPr sz="1800" b="0">
                <a:solidFill>
                  <a:schemeClr val="bg1"/>
                </a:solidFill>
                <a:latin typeface="+mj-lt"/>
              </a:defRPr>
            </a:lvl1pPr>
          </a:lstStyle>
          <a:p>
            <a:pPr lvl="0"/>
            <a:r>
              <a:rPr lang="en-US">
                <a:latin typeface="+mj-lt"/>
              </a:rPr>
              <a:t>Sub-header goes here</a:t>
            </a:r>
            <a:endParaRPr lang="en-SG"/>
          </a:p>
        </p:txBody>
      </p:sp>
      <p:sp>
        <p:nvSpPr>
          <p:cNvPr id="13" name="Picture Placeholder 10">
            <a:extLst>
              <a:ext uri="{FF2B5EF4-FFF2-40B4-BE49-F238E27FC236}">
                <a16:creationId xmlns:a16="http://schemas.microsoft.com/office/drawing/2014/main" id="{E427ED7B-F156-4728-9786-7AD2D8A0512D}"/>
              </a:ext>
            </a:extLst>
          </p:cNvPr>
          <p:cNvSpPr>
            <a:spLocks noGrp="1"/>
          </p:cNvSpPr>
          <p:nvPr>
            <p:ph type="pic" sz="quarter" idx="17" hasCustomPrompt="1"/>
          </p:nvPr>
        </p:nvSpPr>
        <p:spPr>
          <a:xfrm>
            <a:off x="279082" y="1493520"/>
            <a:ext cx="3419158" cy="2042558"/>
          </a:xfrm>
        </p:spPr>
        <p:txBody>
          <a:bodyPr anchor="ctr"/>
          <a:lstStyle>
            <a:lvl1pPr marL="0" indent="0" algn="ctr">
              <a:buNone/>
              <a:defRPr>
                <a:solidFill>
                  <a:schemeClr val="bg1"/>
                </a:solidFill>
              </a:defRPr>
            </a:lvl1pPr>
          </a:lstStyle>
          <a:p>
            <a:r>
              <a:rPr lang="en-US"/>
              <a:t>I</a:t>
            </a:r>
            <a:r>
              <a:rPr lang="en-SG" err="1"/>
              <a:t>nsert</a:t>
            </a:r>
            <a:r>
              <a:rPr lang="en-SG"/>
              <a:t> image here</a:t>
            </a:r>
          </a:p>
        </p:txBody>
      </p:sp>
      <p:sp>
        <p:nvSpPr>
          <p:cNvPr id="14" name="Picture Placeholder 10">
            <a:extLst>
              <a:ext uri="{FF2B5EF4-FFF2-40B4-BE49-F238E27FC236}">
                <a16:creationId xmlns:a16="http://schemas.microsoft.com/office/drawing/2014/main" id="{F27D5458-A65E-447E-9F0E-90246669AD89}"/>
              </a:ext>
            </a:extLst>
          </p:cNvPr>
          <p:cNvSpPr>
            <a:spLocks noGrp="1"/>
          </p:cNvSpPr>
          <p:nvPr>
            <p:ph type="pic" sz="quarter" idx="18" hasCustomPrompt="1"/>
          </p:nvPr>
        </p:nvSpPr>
        <p:spPr>
          <a:xfrm>
            <a:off x="4378641" y="1493520"/>
            <a:ext cx="3419158" cy="2042558"/>
          </a:xfrm>
        </p:spPr>
        <p:txBody>
          <a:bodyPr anchor="ctr"/>
          <a:lstStyle>
            <a:lvl1pPr marL="0" indent="0" algn="ctr">
              <a:buNone/>
              <a:defRPr>
                <a:solidFill>
                  <a:schemeClr val="bg1"/>
                </a:solidFill>
              </a:defRPr>
            </a:lvl1pPr>
          </a:lstStyle>
          <a:p>
            <a:r>
              <a:rPr lang="en-US"/>
              <a:t>I</a:t>
            </a:r>
            <a:r>
              <a:rPr lang="en-SG" err="1"/>
              <a:t>nsert</a:t>
            </a:r>
            <a:r>
              <a:rPr lang="en-SG"/>
              <a:t> image here</a:t>
            </a:r>
          </a:p>
        </p:txBody>
      </p:sp>
      <p:sp>
        <p:nvSpPr>
          <p:cNvPr id="15" name="Picture Placeholder 10">
            <a:extLst>
              <a:ext uri="{FF2B5EF4-FFF2-40B4-BE49-F238E27FC236}">
                <a16:creationId xmlns:a16="http://schemas.microsoft.com/office/drawing/2014/main" id="{CC4B027E-ABF1-4D8F-A2C2-BC6CFC633658}"/>
              </a:ext>
            </a:extLst>
          </p:cNvPr>
          <p:cNvSpPr>
            <a:spLocks noGrp="1"/>
          </p:cNvSpPr>
          <p:nvPr>
            <p:ph type="pic" sz="quarter" idx="19" hasCustomPrompt="1"/>
          </p:nvPr>
        </p:nvSpPr>
        <p:spPr>
          <a:xfrm>
            <a:off x="8478200" y="1493520"/>
            <a:ext cx="3419158" cy="2042558"/>
          </a:xfrm>
        </p:spPr>
        <p:txBody>
          <a:bodyPr anchor="ctr"/>
          <a:lstStyle>
            <a:lvl1pPr marL="0" indent="0" algn="ctr">
              <a:buNone/>
              <a:defRPr>
                <a:solidFill>
                  <a:schemeClr val="bg1"/>
                </a:solidFill>
              </a:defRPr>
            </a:lvl1pPr>
          </a:lstStyle>
          <a:p>
            <a:r>
              <a:rPr lang="en-US"/>
              <a:t>I</a:t>
            </a:r>
            <a:r>
              <a:rPr lang="en-SG" err="1"/>
              <a:t>nsert</a:t>
            </a:r>
            <a:r>
              <a:rPr lang="en-SG"/>
              <a:t> image here</a:t>
            </a:r>
          </a:p>
        </p:txBody>
      </p:sp>
      <p:sp>
        <p:nvSpPr>
          <p:cNvPr id="16" name="Text Placeholder 6">
            <a:extLst>
              <a:ext uri="{FF2B5EF4-FFF2-40B4-BE49-F238E27FC236}">
                <a16:creationId xmlns:a16="http://schemas.microsoft.com/office/drawing/2014/main" id="{82C9C182-3958-4574-ABEE-691A0C7F81AC}"/>
              </a:ext>
            </a:extLst>
          </p:cNvPr>
          <p:cNvSpPr>
            <a:spLocks noGrp="1"/>
          </p:cNvSpPr>
          <p:nvPr>
            <p:ph type="body" sz="quarter" idx="20" hasCustomPrompt="1"/>
          </p:nvPr>
        </p:nvSpPr>
        <p:spPr>
          <a:xfrm>
            <a:off x="2265526" y="84792"/>
            <a:ext cx="7651115" cy="548640"/>
          </a:xfrm>
        </p:spPr>
        <p:txBody>
          <a:bodyPr anchor="b">
            <a:normAutofit/>
          </a:bodyPr>
          <a:lstStyle>
            <a:lvl1pPr marL="0" indent="0" algn="ctr">
              <a:buNone/>
              <a:defRPr sz="3200" b="1">
                <a:solidFill>
                  <a:schemeClr val="bg1"/>
                </a:solidFill>
                <a:latin typeface="+mj-lt"/>
              </a:defRPr>
            </a:lvl1pPr>
          </a:lstStyle>
          <a:p>
            <a:pPr lvl="0"/>
            <a:r>
              <a:rPr lang="en-US">
                <a:latin typeface="+mj-lt"/>
              </a:rPr>
              <a:t>Header goes here</a:t>
            </a:r>
            <a:endParaRPr lang="en-SG"/>
          </a:p>
        </p:txBody>
      </p:sp>
    </p:spTree>
    <p:extLst>
      <p:ext uri="{BB962C8B-B14F-4D97-AF65-F5344CB8AC3E}">
        <p14:creationId xmlns:p14="http://schemas.microsoft.com/office/powerpoint/2010/main" val="181086745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82035455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2024 by Boston Consulting Group. All rights reserved.</a:t>
            </a: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b="1">
                <a:solidFill>
                  <a:schemeClr val="bg1"/>
                </a:solidFill>
                <a:latin typeface="+mn-lt"/>
                <a:ea typeface="+mn-ea"/>
                <a:cs typeface="+mn-cs"/>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2C45CBD-DF96-4B58-834F-45D2BEC8629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12" name="TextBox 11">
            <a:extLst>
              <a:ext uri="{FF2B5EF4-FFF2-40B4-BE49-F238E27FC236}">
                <a16:creationId xmlns:a16="http://schemas.microsoft.com/office/drawing/2014/main" id="{1A1CB63E-7EE0-4A56-8833-3F666681001A}"/>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27121411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9895621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b="1">
                <a:solidFill>
                  <a:schemeClr val="bg1"/>
                </a:solidFill>
                <a:latin typeface="+mn-lt"/>
                <a:ea typeface="+mn-ea"/>
                <a:cs typeface="+mn-cs"/>
              </a:rPr>
              <a:t>Agenda</a:t>
            </a:r>
          </a:p>
        </p:txBody>
      </p:sp>
      <p:pic>
        <p:nvPicPr>
          <p:cNvPr id="11" name="Picture 10">
            <a:extLst>
              <a:ext uri="{FF2B5EF4-FFF2-40B4-BE49-F238E27FC236}">
                <a16:creationId xmlns:a16="http://schemas.microsoft.com/office/drawing/2014/main" id="{582E53F7-66FF-430A-9D12-061B6AD151F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2" name="TextBox 11">
            <a:extLst>
              <a:ext uri="{FF2B5EF4-FFF2-40B4-BE49-F238E27FC236}">
                <a16:creationId xmlns:a16="http://schemas.microsoft.com/office/drawing/2014/main" id="{DA06C784-83BF-47A9-8CFB-B639F14A8C84}"/>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5372510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6056184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mn-lt"/>
              <a:ea typeface="+mn-ea"/>
              <a:cs typeface="+mn-cs"/>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mn-lt"/>
              <a:ea typeface="+mn-ea"/>
              <a:cs typeface="+mn-cs"/>
            </a:endParaRPr>
          </a:p>
        </p:txBody>
      </p:sp>
      <p:sp>
        <p:nvSpPr>
          <p:cNvPr id="11" name="TextBox 10"/>
          <p:cNvSpPr txBox="1"/>
          <p:nvPr userDrawn="1"/>
        </p:nvSpPr>
        <p:spPr>
          <a:xfrm>
            <a:off x="630000" y="907198"/>
            <a:ext cx="3448800" cy="1220467"/>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a:solidFill>
                <a:schemeClr val="accent4"/>
              </a:solidFill>
              <a:latin typeface="+mn-lt"/>
              <a:ea typeface="+mn-ea"/>
              <a:cs typeface="+mn-cs"/>
            </a:endParaRPr>
          </a:p>
        </p:txBody>
      </p:sp>
      <p:sp>
        <p:nvSpPr>
          <p:cNvPr id="9" name="TextBox 1"/>
          <p:cNvSpPr txBox="1"/>
          <p:nvPr userDrawn="1"/>
        </p:nvSpPr>
        <p:spPr>
          <a:xfrm>
            <a:off x="1079492" y="1115416"/>
            <a:ext cx="2549096" cy="881780"/>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b="1">
                <a:latin typeface="+mn-lt"/>
                <a:ea typeface="+mn-ea"/>
                <a:cs typeface="+mn-cs"/>
              </a:rPr>
              <a:t>Agenda</a:t>
            </a:r>
          </a:p>
        </p:txBody>
      </p:sp>
      <p:pic>
        <p:nvPicPr>
          <p:cNvPr id="13" name="Picture 12">
            <a:extLst>
              <a:ext uri="{FF2B5EF4-FFF2-40B4-BE49-F238E27FC236}">
                <a16:creationId xmlns:a16="http://schemas.microsoft.com/office/drawing/2014/main" id="{0173D6CB-735B-475B-AA69-05197785E102}"/>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4" name="TextBox 13">
            <a:extLst>
              <a:ext uri="{FF2B5EF4-FFF2-40B4-BE49-F238E27FC236}">
                <a16:creationId xmlns:a16="http://schemas.microsoft.com/office/drawing/2014/main" id="{24CB3AD8-13C7-4133-B11F-5C4794BC3B8B}"/>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41684556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4874237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ea typeface="+mn-ea"/>
              <a:cs typeface="+mn-cs"/>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mn-lt"/>
              <a:ea typeface="+mn-ea"/>
              <a:cs typeface="+mn-cs"/>
            </a:endParaRPr>
          </a:p>
        </p:txBody>
      </p:sp>
      <p:pic>
        <p:nvPicPr>
          <p:cNvPr id="7" name="Picture 6">
            <a:extLst>
              <a:ext uri="{FF2B5EF4-FFF2-40B4-BE49-F238E27FC236}">
                <a16:creationId xmlns:a16="http://schemas.microsoft.com/office/drawing/2014/main" id="{5B64EC5A-0C48-4864-A330-AB2C6489EF3A}"/>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9" name="TextBox 8">
            <a:extLst>
              <a:ext uri="{FF2B5EF4-FFF2-40B4-BE49-F238E27FC236}">
                <a16:creationId xmlns:a16="http://schemas.microsoft.com/office/drawing/2014/main" id="{6FEA9BEF-5DA2-4008-8B5D-FF68A4E8A477}"/>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586595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8959240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b="1">
                <a:solidFill>
                  <a:schemeClr val="accent4"/>
                </a:solidFill>
                <a:latin typeface="+mn-lt"/>
                <a:ea typeface="+mn-ea"/>
                <a:cs typeface="+mn-cs"/>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71223AF-8EE3-4F9E-B5E5-9897D4174B0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0" name="TextBox 9">
            <a:extLst>
              <a:ext uri="{FF2B5EF4-FFF2-40B4-BE49-F238E27FC236}">
                <a16:creationId xmlns:a16="http://schemas.microsoft.com/office/drawing/2014/main" id="{F7FFB466-63E7-4AFC-A673-442C243978C3}"/>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5631519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24449219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ea typeface="+mn-ea"/>
              <a:cs typeface="+mn-cs"/>
              <a:sym typeface="Trebuchet MS" panose="020B0603020202020204" pitchFamily="34" charset="0"/>
            </a:endParaRPr>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2024 by Boston Consulting Group. All rights reserved.</a:t>
            </a: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b="1">
                <a:solidFill>
                  <a:schemeClr val="bg1"/>
                </a:solidFill>
                <a:latin typeface="+mn-lt"/>
                <a:ea typeface="+mn-ea"/>
                <a:cs typeface="+mn-cs"/>
              </a:rPr>
              <a:t>Agenda</a:t>
            </a:r>
          </a:p>
        </p:txBody>
      </p:sp>
      <p:pic>
        <p:nvPicPr>
          <p:cNvPr id="12" name="Picture 11">
            <a:extLst>
              <a:ext uri="{FF2B5EF4-FFF2-40B4-BE49-F238E27FC236}">
                <a16:creationId xmlns:a16="http://schemas.microsoft.com/office/drawing/2014/main" id="{3A7D451A-2F6E-4106-9EBA-24ECF4BE2CDA}"/>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1" name="TextBox 10">
            <a:extLst>
              <a:ext uri="{FF2B5EF4-FFF2-40B4-BE49-F238E27FC236}">
                <a16:creationId xmlns:a16="http://schemas.microsoft.com/office/drawing/2014/main" id="{2CAF590F-7535-4159-9612-87704CC9F5AC}"/>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4194309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821959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ea typeface="+mn-ea"/>
              <a:cs typeface="+mn-cs"/>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b="1">
                <a:solidFill>
                  <a:schemeClr val="tx1"/>
                </a:solidFill>
                <a:latin typeface="+mn-lt"/>
                <a:ea typeface="+mn-ea"/>
                <a:cs typeface="+mn-cs"/>
                <a:sym typeface="Trebuchet MS" panose="020B0603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ea typeface="+mn-ea"/>
                <a:cs typeface="+mn-cs"/>
                <a:sym typeface="Trebuchet MS" panose="020B0603020202020204" pitchFamily="34" charset="0"/>
              </a:rPr>
              <a:t>Copyright © 2024 by Boston Consulting Group. All rights reserved.</a:t>
            </a: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BDF4E2B-F96D-4B21-91E6-9997A41F626D}"/>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949940" y="6409095"/>
            <a:ext cx="1066800" cy="303445"/>
          </a:xfrm>
          <a:prstGeom prst="rect">
            <a:avLst/>
          </a:prstGeom>
        </p:spPr>
      </p:pic>
      <p:sp>
        <p:nvSpPr>
          <p:cNvPr id="12" name="TextBox 11">
            <a:extLst>
              <a:ext uri="{FF2B5EF4-FFF2-40B4-BE49-F238E27FC236}">
                <a16:creationId xmlns:a16="http://schemas.microsoft.com/office/drawing/2014/main" id="{9963ED08-48C9-4B1E-A68F-AA82C2BA1D98}"/>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28565815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0E69E8-BCB6-46C5-BEDE-DAEE44C04DBE}"/>
              </a:ext>
            </a:extLst>
          </p:cNvPr>
          <p:cNvGraphicFramePr>
            <a:graphicFrameLocks noChangeAspect="1"/>
          </p:cNvGraphicFramePr>
          <p:nvPr userDrawn="1">
            <p:custDataLst>
              <p:tags r:id="rId1"/>
            </p:custDataLst>
            <p:extLst>
              <p:ext uri="{D42A27DB-BD31-4B8C-83A1-F6EECF244321}">
                <p14:modId xmlns:p14="http://schemas.microsoft.com/office/powerpoint/2010/main" val="8457870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5" name="think-cell data - do not delete" hidden="1">
                        <a:extLst>
                          <a:ext uri="{FF2B5EF4-FFF2-40B4-BE49-F238E27FC236}">
                            <a16:creationId xmlns:a16="http://schemas.microsoft.com/office/drawing/2014/main" id="{F60E69E8-BCB6-46C5-BEDE-DAEE44C04DB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EBE060D-AF7E-4B8C-A48B-C16C5BE43C68}"/>
              </a:ext>
            </a:extLst>
          </p:cNvPr>
          <p:cNvSpPr>
            <a:spLocks noGrp="1"/>
          </p:cNvSpPr>
          <p:nvPr>
            <p:ph type="title"/>
          </p:nvPr>
        </p:nvSpPr>
        <p:spPr/>
        <p:txBody>
          <a:bodyPr vert="horz"/>
          <a:lstStyle>
            <a:lvl1pPr>
              <a:defRPr/>
            </a:lvl1pPr>
          </a:lstStyle>
          <a:p>
            <a:r>
              <a:rPr lang="en-US"/>
              <a:t>Click to edit Master title style</a:t>
            </a:r>
          </a:p>
        </p:txBody>
      </p:sp>
      <p:sp>
        <p:nvSpPr>
          <p:cNvPr id="3" name="Date Placeholder 2">
            <a:extLst>
              <a:ext uri="{FF2B5EF4-FFF2-40B4-BE49-F238E27FC236}">
                <a16:creationId xmlns:a16="http://schemas.microsoft.com/office/drawing/2014/main" id="{29BA3CB5-EB7B-4AAA-A6D9-5A97C589422D}"/>
              </a:ext>
            </a:extLst>
          </p:cNvPr>
          <p:cNvSpPr>
            <a:spLocks noGrp="1"/>
          </p:cNvSpPr>
          <p:nvPr>
            <p:ph type="dt" sz="half" idx="10"/>
          </p:nvPr>
        </p:nvSpPr>
        <p:spPr/>
        <p:txBody>
          <a:bodyPr/>
          <a:lstStyle>
            <a:lvl1pPr>
              <a:defRPr/>
            </a:lvl1pPr>
          </a:lstStyle>
          <a:p>
            <a:endParaRPr lang="en-US"/>
          </a:p>
        </p:txBody>
      </p:sp>
    </p:spTree>
    <p:extLst>
      <p:ext uri="{BB962C8B-B14F-4D97-AF65-F5344CB8AC3E}">
        <p14:creationId xmlns:p14="http://schemas.microsoft.com/office/powerpoint/2010/main" val="122641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V1.1">
    <p:spTree>
      <p:nvGrpSpPr>
        <p:cNvPr id="1" name=""/>
        <p:cNvGrpSpPr/>
        <p:nvPr/>
      </p:nvGrpSpPr>
      <p:grpSpPr>
        <a:xfrm>
          <a:off x="0" y="0"/>
          <a:ext cx="0" cy="0"/>
          <a:chOff x="0" y="0"/>
          <a:chExt cx="0" cy="0"/>
        </a:xfrm>
      </p:grpSpPr>
      <p:sp>
        <p:nvSpPr>
          <p:cNvPr id="11" name="Round Single Corner of Rectangle 5">
            <a:extLst>
              <a:ext uri="{FF2B5EF4-FFF2-40B4-BE49-F238E27FC236}">
                <a16:creationId xmlns:a16="http://schemas.microsoft.com/office/drawing/2014/main" id="{0AFDC313-F333-4D89-BD2D-758D335DFCD7}"/>
              </a:ext>
            </a:extLst>
          </p:cNvPr>
          <p:cNvSpPr/>
          <p:nvPr userDrawn="1"/>
        </p:nvSpPr>
        <p:spPr>
          <a:xfrm flipV="1">
            <a:off x="-1" y="-2"/>
            <a:ext cx="11462197" cy="806826"/>
          </a:xfrm>
          <a:prstGeom prst="round1Rect">
            <a:avLst/>
          </a:prstGeom>
          <a:solidFill>
            <a:srgbClr val="FF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userDrawn="1">
            <p:custDataLst>
              <p:tags r:id="rId1"/>
            </p:custDataLst>
            <p:extLst>
              <p:ext uri="{D42A27DB-BD31-4B8C-83A1-F6EECF244321}">
                <p14:modId xmlns:p14="http://schemas.microsoft.com/office/powerpoint/2010/main" val="3214872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Slide Number Placeholder 5">
            <a:extLst>
              <a:ext uri="{FF2B5EF4-FFF2-40B4-BE49-F238E27FC236}">
                <a16:creationId xmlns:a16="http://schemas.microsoft.com/office/drawing/2014/main" id="{559887BB-A956-577D-79FE-9E926388A075}"/>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accent2"/>
                </a:solidFill>
              </a:defRPr>
            </a:lvl1pPr>
          </a:lstStyle>
          <a:p>
            <a:fld id="{BF7B486F-CDDB-4717-A298-06D195E96E62}" type="slidenum">
              <a:rPr lang="fr-FR" smtClean="0"/>
              <a:pPr/>
              <a:t>‹#›</a:t>
            </a:fld>
            <a:endParaRPr lang="fr-FR"/>
          </a:p>
        </p:txBody>
      </p:sp>
      <p:sp>
        <p:nvSpPr>
          <p:cNvPr id="8" name="Title 6">
            <a:extLst>
              <a:ext uri="{FF2B5EF4-FFF2-40B4-BE49-F238E27FC236}">
                <a16:creationId xmlns:a16="http://schemas.microsoft.com/office/drawing/2014/main" id="{12B53399-9030-2D19-EAF8-B5B2C14C016C}"/>
              </a:ext>
            </a:extLst>
          </p:cNvPr>
          <p:cNvSpPr>
            <a:spLocks noGrp="1"/>
          </p:cNvSpPr>
          <p:nvPr>
            <p:ph type="title" hasCustomPrompt="1"/>
          </p:nvPr>
        </p:nvSpPr>
        <p:spPr>
          <a:xfrm>
            <a:off x="2263139" y="234557"/>
            <a:ext cx="9038135" cy="430887"/>
          </a:xfrm>
          <a:prstGeom prst="rect">
            <a:avLst/>
          </a:prstGeom>
        </p:spPr>
        <p:txBody>
          <a:bodyPr vert="horz" wrap="square" lIns="0" tIns="0" rIns="0" bIns="0" anchor="ctr">
            <a:noAutofit/>
          </a:bodyPr>
          <a:lstStyle>
            <a:lvl1pPr algn="l">
              <a:lnSpc>
                <a:spcPct val="100000"/>
              </a:lnSpc>
              <a:defRPr sz="2800" b="1">
                <a:solidFill>
                  <a:schemeClr val="bg1"/>
                </a:solidFill>
              </a:defRPr>
            </a:lvl1pPr>
          </a:lstStyle>
          <a:p>
            <a:r>
              <a:rPr lang="en-US"/>
              <a:t>This is the slide title</a:t>
            </a:r>
          </a:p>
        </p:txBody>
      </p:sp>
      <p:sp>
        <p:nvSpPr>
          <p:cNvPr id="19" name="Text Placeholder 25">
            <a:extLst>
              <a:ext uri="{FF2B5EF4-FFF2-40B4-BE49-F238E27FC236}">
                <a16:creationId xmlns:a16="http://schemas.microsoft.com/office/drawing/2014/main" id="{07747417-926D-6EF7-887E-2641FB483A66}"/>
              </a:ext>
            </a:extLst>
          </p:cNvPr>
          <p:cNvSpPr>
            <a:spLocks noGrp="1"/>
          </p:cNvSpPr>
          <p:nvPr>
            <p:ph type="body" sz="quarter" idx="12" hasCustomPrompt="1"/>
          </p:nvPr>
        </p:nvSpPr>
        <p:spPr>
          <a:xfrm>
            <a:off x="602425" y="1666329"/>
            <a:ext cx="10987150" cy="246221"/>
          </a:xfrm>
          <a:prstGeom prst="rect">
            <a:avLst/>
          </a:prstGeom>
        </p:spPr>
        <p:txBody>
          <a:bodyPr lIns="0" tIns="0" rIns="0" bIns="0" anchor="b">
            <a:noAutofit/>
          </a:bodyPr>
          <a:lstStyle>
            <a:lvl1pPr marL="0" indent="0">
              <a:lnSpc>
                <a:spcPct val="100000"/>
              </a:lnSpc>
              <a:spcBef>
                <a:spcPts val="0"/>
              </a:spcBef>
              <a:spcAft>
                <a:spcPts val="600"/>
              </a:spcAft>
              <a:buNone/>
              <a:defRPr sz="1600" b="1">
                <a:solidFill>
                  <a:schemeClr val="accent3"/>
                </a:solidFill>
                <a:latin typeface="+mj-lt"/>
              </a:defRPr>
            </a:lvl1pPr>
          </a:lstStyle>
          <a:p>
            <a:pPr lvl="0"/>
            <a:r>
              <a:rPr lang="en-US"/>
              <a:t>This is the title of a paragraph</a:t>
            </a:r>
            <a:endParaRPr lang="fr-FR"/>
          </a:p>
        </p:txBody>
      </p:sp>
      <p:sp>
        <p:nvSpPr>
          <p:cNvPr id="23" name="Text Placeholder 25">
            <a:extLst>
              <a:ext uri="{FF2B5EF4-FFF2-40B4-BE49-F238E27FC236}">
                <a16:creationId xmlns:a16="http://schemas.microsoft.com/office/drawing/2014/main" id="{B0605FCE-2DF7-B1EF-0B51-0A76AA6D6AA4}"/>
              </a:ext>
            </a:extLst>
          </p:cNvPr>
          <p:cNvSpPr>
            <a:spLocks noGrp="1"/>
          </p:cNvSpPr>
          <p:nvPr>
            <p:ph type="body" sz="quarter" idx="13" hasCustomPrompt="1"/>
          </p:nvPr>
        </p:nvSpPr>
        <p:spPr>
          <a:xfrm>
            <a:off x="602425" y="1967424"/>
            <a:ext cx="10987150" cy="3673340"/>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accent2"/>
                </a:solidFill>
              </a:defRPr>
            </a:lvl1pPr>
            <a:lvl2pPr marL="345600" indent="-172800">
              <a:lnSpc>
                <a:spcPct val="100000"/>
              </a:lnSpc>
              <a:spcBef>
                <a:spcPts val="0"/>
              </a:spcBef>
              <a:spcAft>
                <a:spcPts val="300"/>
              </a:spcAft>
              <a:buClr>
                <a:schemeClr val="accent2"/>
              </a:buClr>
              <a:buFont typeface="Ubuntu" panose="020B0504030602030204" pitchFamily="34" charset="0"/>
              <a:buChar char="-"/>
              <a:defRPr sz="1400">
                <a:solidFill>
                  <a:schemeClr val="accent2"/>
                </a:solidFill>
              </a:defRPr>
            </a:lvl2pPr>
            <a:lvl3pPr marL="518400" indent="-172800">
              <a:lnSpc>
                <a:spcPct val="100000"/>
              </a:lnSpc>
              <a:spcBef>
                <a:spcPts val="0"/>
              </a:spcBef>
              <a:spcAft>
                <a:spcPts val="300"/>
              </a:spcAft>
              <a:buClr>
                <a:schemeClr val="accent2"/>
              </a:buClr>
              <a:buFont typeface="Wingdings" panose="05000000000000000000" pitchFamily="2" charset="2"/>
              <a:buChar char="§"/>
              <a:defRPr sz="1400">
                <a:solidFill>
                  <a:schemeClr val="accent2"/>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pic>
        <p:nvPicPr>
          <p:cNvPr id="10" name="Picture 9" descr="A logo with text on it&#10;&#10;Description automatically generated">
            <a:extLst>
              <a:ext uri="{FF2B5EF4-FFF2-40B4-BE49-F238E27FC236}">
                <a16:creationId xmlns:a16="http://schemas.microsoft.com/office/drawing/2014/main" id="{E30D1FA7-8583-41F9-B5FB-F52AAA68629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33182" y="-1351"/>
            <a:ext cx="1224000" cy="675545"/>
          </a:xfrm>
          <a:prstGeom prst="rect">
            <a:avLst/>
          </a:prstGeom>
        </p:spPr>
      </p:pic>
    </p:spTree>
    <p:extLst>
      <p:ext uri="{BB962C8B-B14F-4D97-AF65-F5344CB8AC3E}">
        <p14:creationId xmlns:p14="http://schemas.microsoft.com/office/powerpoint/2010/main" val="519464464"/>
      </p:ext>
    </p:extLst>
  </p:cSld>
  <p:clrMapOvr>
    <a:masterClrMapping/>
  </p:clrMapOvr>
  <p:hf sldNum="0"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V1.2">
    <p:spTree>
      <p:nvGrpSpPr>
        <p:cNvPr id="1" name=""/>
        <p:cNvGrpSpPr/>
        <p:nvPr/>
      </p:nvGrpSpPr>
      <p:grpSpPr>
        <a:xfrm>
          <a:off x="0" y="0"/>
          <a:ext cx="0" cy="0"/>
          <a:chOff x="0" y="0"/>
          <a:chExt cx="0" cy="0"/>
        </a:xfrm>
      </p:grpSpPr>
      <p:sp>
        <p:nvSpPr>
          <p:cNvPr id="13" name="Round Single Corner of Rectangle 5">
            <a:extLst>
              <a:ext uri="{FF2B5EF4-FFF2-40B4-BE49-F238E27FC236}">
                <a16:creationId xmlns:a16="http://schemas.microsoft.com/office/drawing/2014/main" id="{27A7F627-B94F-4346-AFB0-4A334CCA53DF}"/>
              </a:ext>
            </a:extLst>
          </p:cNvPr>
          <p:cNvSpPr/>
          <p:nvPr userDrawn="1"/>
        </p:nvSpPr>
        <p:spPr>
          <a:xfrm flipV="1">
            <a:off x="-1" y="-3"/>
            <a:ext cx="11462197" cy="1331369"/>
          </a:xfrm>
          <a:prstGeom prst="round1Rect">
            <a:avLst/>
          </a:prstGeom>
          <a:solidFill>
            <a:srgbClr val="FF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userDrawn="1">
            <p:custDataLst>
              <p:tags r:id="rId1"/>
            </p:custDataLst>
            <p:extLst>
              <p:ext uri="{D42A27DB-BD31-4B8C-83A1-F6EECF244321}">
                <p14:modId xmlns:p14="http://schemas.microsoft.com/office/powerpoint/2010/main" val="42413378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Slide Number Placeholder 5">
            <a:extLst>
              <a:ext uri="{FF2B5EF4-FFF2-40B4-BE49-F238E27FC236}">
                <a16:creationId xmlns:a16="http://schemas.microsoft.com/office/drawing/2014/main" id="{559887BB-A956-577D-79FE-9E926388A075}"/>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accent2"/>
                </a:solidFill>
              </a:defRPr>
            </a:lvl1pPr>
          </a:lstStyle>
          <a:p>
            <a:fld id="{BF7B486F-CDDB-4717-A298-06D195E96E62}" type="slidenum">
              <a:rPr lang="fr-FR" smtClean="0"/>
              <a:pPr/>
              <a:t>‹#›</a:t>
            </a:fld>
            <a:endParaRPr lang="fr-FR"/>
          </a:p>
        </p:txBody>
      </p:sp>
      <p:sp>
        <p:nvSpPr>
          <p:cNvPr id="19" name="Text Placeholder 25">
            <a:extLst>
              <a:ext uri="{FF2B5EF4-FFF2-40B4-BE49-F238E27FC236}">
                <a16:creationId xmlns:a16="http://schemas.microsoft.com/office/drawing/2014/main" id="{07747417-926D-6EF7-887E-2641FB483A66}"/>
              </a:ext>
            </a:extLst>
          </p:cNvPr>
          <p:cNvSpPr>
            <a:spLocks noGrp="1"/>
          </p:cNvSpPr>
          <p:nvPr>
            <p:ph type="body" sz="quarter" idx="12" hasCustomPrompt="1"/>
          </p:nvPr>
        </p:nvSpPr>
        <p:spPr>
          <a:xfrm>
            <a:off x="602425" y="1666329"/>
            <a:ext cx="10987150" cy="246221"/>
          </a:xfrm>
          <a:prstGeom prst="rect">
            <a:avLst/>
          </a:prstGeom>
        </p:spPr>
        <p:txBody>
          <a:bodyPr lIns="0" tIns="0" rIns="0" bIns="0" anchor="b">
            <a:noAutofit/>
          </a:bodyPr>
          <a:lstStyle>
            <a:lvl1pPr marL="0" indent="0">
              <a:lnSpc>
                <a:spcPct val="100000"/>
              </a:lnSpc>
              <a:spcBef>
                <a:spcPts val="0"/>
              </a:spcBef>
              <a:spcAft>
                <a:spcPts val="600"/>
              </a:spcAft>
              <a:buNone/>
              <a:defRPr sz="1600" b="1">
                <a:solidFill>
                  <a:schemeClr val="accent3"/>
                </a:solidFill>
                <a:latin typeface="+mj-lt"/>
              </a:defRPr>
            </a:lvl1pPr>
          </a:lstStyle>
          <a:p>
            <a:pPr lvl="0"/>
            <a:r>
              <a:rPr lang="en-US"/>
              <a:t>This is the title of a paragraph</a:t>
            </a:r>
            <a:endParaRPr lang="fr-FR"/>
          </a:p>
        </p:txBody>
      </p:sp>
      <p:sp>
        <p:nvSpPr>
          <p:cNvPr id="23" name="Text Placeholder 25">
            <a:extLst>
              <a:ext uri="{FF2B5EF4-FFF2-40B4-BE49-F238E27FC236}">
                <a16:creationId xmlns:a16="http://schemas.microsoft.com/office/drawing/2014/main" id="{B0605FCE-2DF7-B1EF-0B51-0A76AA6D6AA4}"/>
              </a:ext>
            </a:extLst>
          </p:cNvPr>
          <p:cNvSpPr>
            <a:spLocks noGrp="1"/>
          </p:cNvSpPr>
          <p:nvPr>
            <p:ph type="body" sz="quarter" idx="13" hasCustomPrompt="1"/>
          </p:nvPr>
        </p:nvSpPr>
        <p:spPr>
          <a:xfrm>
            <a:off x="602425" y="1967424"/>
            <a:ext cx="10987150" cy="3673340"/>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accent2"/>
                </a:solidFill>
              </a:defRPr>
            </a:lvl1pPr>
            <a:lvl2pPr marL="345600" indent="-172800">
              <a:lnSpc>
                <a:spcPct val="100000"/>
              </a:lnSpc>
              <a:spcBef>
                <a:spcPts val="0"/>
              </a:spcBef>
              <a:spcAft>
                <a:spcPts val="300"/>
              </a:spcAft>
              <a:buClr>
                <a:schemeClr val="accent2"/>
              </a:buClr>
              <a:buFont typeface="Ubuntu" panose="020B0504030602030204" pitchFamily="34" charset="0"/>
              <a:buChar char="-"/>
              <a:defRPr sz="1400">
                <a:solidFill>
                  <a:schemeClr val="accent2"/>
                </a:solidFill>
              </a:defRPr>
            </a:lvl2pPr>
            <a:lvl3pPr marL="518400" indent="-172800">
              <a:lnSpc>
                <a:spcPct val="100000"/>
              </a:lnSpc>
              <a:spcBef>
                <a:spcPts val="0"/>
              </a:spcBef>
              <a:spcAft>
                <a:spcPts val="300"/>
              </a:spcAft>
              <a:buClr>
                <a:schemeClr val="accent2"/>
              </a:buClr>
              <a:buFont typeface="Wingdings" panose="05000000000000000000" pitchFamily="2" charset="2"/>
              <a:buChar char="§"/>
              <a:defRPr sz="1400">
                <a:solidFill>
                  <a:schemeClr val="accent2"/>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sp>
        <p:nvSpPr>
          <p:cNvPr id="14" name="Title 6">
            <a:extLst>
              <a:ext uri="{FF2B5EF4-FFF2-40B4-BE49-F238E27FC236}">
                <a16:creationId xmlns:a16="http://schemas.microsoft.com/office/drawing/2014/main" id="{3D9423FD-9B72-4077-BF47-1EE79C297BCF}"/>
              </a:ext>
            </a:extLst>
          </p:cNvPr>
          <p:cNvSpPr>
            <a:spLocks noGrp="1"/>
          </p:cNvSpPr>
          <p:nvPr>
            <p:ph type="title" hasCustomPrompt="1"/>
          </p:nvPr>
        </p:nvSpPr>
        <p:spPr>
          <a:xfrm>
            <a:off x="2263139" y="234557"/>
            <a:ext cx="9038135" cy="982679"/>
          </a:xfrm>
          <a:prstGeom prst="rect">
            <a:avLst/>
          </a:prstGeom>
        </p:spPr>
        <p:txBody>
          <a:bodyPr vert="horz" wrap="square" lIns="0" tIns="0" rIns="0" bIns="0" anchor="ctr">
            <a:noAutofit/>
          </a:bodyPr>
          <a:lstStyle>
            <a:lvl1pPr algn="l">
              <a:lnSpc>
                <a:spcPct val="100000"/>
              </a:lnSpc>
              <a:defRPr sz="2800" b="1">
                <a:solidFill>
                  <a:schemeClr val="bg1"/>
                </a:solidFill>
              </a:defRPr>
            </a:lvl1pPr>
          </a:lstStyle>
          <a:p>
            <a:r>
              <a:rPr lang="en-US"/>
              <a:t>This is the slide title</a:t>
            </a:r>
            <a:br>
              <a:rPr lang="en-US"/>
            </a:br>
            <a:r>
              <a:rPr lang="en-US"/>
              <a:t>in 2 lines</a:t>
            </a:r>
          </a:p>
        </p:txBody>
      </p:sp>
      <p:pic>
        <p:nvPicPr>
          <p:cNvPr id="10" name="Picture 9" descr="A logo with text on it&#10;&#10;Description automatically generated">
            <a:extLst>
              <a:ext uri="{FF2B5EF4-FFF2-40B4-BE49-F238E27FC236}">
                <a16:creationId xmlns:a16="http://schemas.microsoft.com/office/drawing/2014/main" id="{048C88FC-C442-43C8-8270-9D6308F949F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33182" y="-1351"/>
            <a:ext cx="1224000" cy="675545"/>
          </a:xfrm>
          <a:prstGeom prst="rect">
            <a:avLst/>
          </a:prstGeom>
        </p:spPr>
      </p:pic>
    </p:spTree>
    <p:extLst>
      <p:ext uri="{BB962C8B-B14F-4D97-AF65-F5344CB8AC3E}">
        <p14:creationId xmlns:p14="http://schemas.microsoft.com/office/powerpoint/2010/main" val="2369825418"/>
      </p:ext>
    </p:extLst>
  </p:cSld>
  <p:clrMapOvr>
    <a:masterClrMapping/>
  </p:clrMapOvr>
  <p:hf sldNum="0"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B81A7-1121-44C4-8A04-05E5C3EFF7E9}"/>
              </a:ext>
            </a:extLst>
          </p:cNvPr>
          <p:cNvSpPr>
            <a:spLocks noGrp="1"/>
          </p:cNvSpPr>
          <p:nvPr>
            <p:ph type="title" hasCustomPrompt="1"/>
          </p:nvPr>
        </p:nvSpPr>
        <p:spPr>
          <a:xfrm>
            <a:off x="1943100" y="1102043"/>
            <a:ext cx="8305800" cy="3734118"/>
          </a:xfrm>
        </p:spPr>
        <p:txBody>
          <a:bodyPr anchor="ctr">
            <a:normAutofit/>
          </a:bodyPr>
          <a:lstStyle>
            <a:lvl1pPr algn="ctr">
              <a:defRPr sz="4000" b="1">
                <a:solidFill>
                  <a:schemeClr val="bg1"/>
                </a:solidFill>
              </a:defRPr>
            </a:lvl1pPr>
          </a:lstStyle>
          <a:p>
            <a:r>
              <a:rPr lang="en-US"/>
              <a:t>Quote goes here. </a:t>
            </a:r>
            <a:br>
              <a:rPr lang="en-US"/>
            </a:br>
            <a:r>
              <a:rPr lang="en-US"/>
              <a:t>Lorem ipsum dolor sit </a:t>
            </a:r>
            <a:r>
              <a:rPr lang="en-US" err="1"/>
              <a:t>amet</a:t>
            </a:r>
            <a:r>
              <a:rPr lang="en-US"/>
              <a:t>,</a:t>
            </a:r>
            <a:br>
              <a:rPr lang="en-US"/>
            </a:br>
            <a:r>
              <a:rPr lang="en-US" err="1"/>
              <a:t>consectetur</a:t>
            </a:r>
            <a:r>
              <a:rPr lang="en-US"/>
              <a:t> </a:t>
            </a:r>
            <a:r>
              <a:rPr lang="en-US" err="1"/>
              <a:t>adipiscing</a:t>
            </a:r>
            <a:r>
              <a:rPr lang="en-US"/>
              <a:t> </a:t>
            </a:r>
            <a:r>
              <a:rPr lang="en-US" err="1"/>
              <a:t>elit</a:t>
            </a:r>
            <a:r>
              <a:rPr lang="en-US"/>
              <a:t>.</a:t>
            </a:r>
            <a:br>
              <a:rPr lang="en-US"/>
            </a:br>
            <a:r>
              <a:rPr lang="en-US"/>
              <a:t>Sed </a:t>
            </a:r>
            <a:r>
              <a:rPr lang="en-US" err="1"/>
              <a:t>rutrum</a:t>
            </a:r>
            <a:r>
              <a:rPr lang="en-US"/>
              <a:t> auctor </a:t>
            </a:r>
            <a:r>
              <a:rPr lang="en-US" err="1"/>
              <a:t>tortor</a:t>
            </a:r>
            <a:r>
              <a:rPr lang="en-US"/>
              <a:t>.</a:t>
            </a:r>
            <a:endParaRPr lang="en-SG"/>
          </a:p>
        </p:txBody>
      </p:sp>
      <p:sp>
        <p:nvSpPr>
          <p:cNvPr id="8" name="Text Placeholder 7">
            <a:extLst>
              <a:ext uri="{FF2B5EF4-FFF2-40B4-BE49-F238E27FC236}">
                <a16:creationId xmlns:a16="http://schemas.microsoft.com/office/drawing/2014/main" id="{F88CF409-B6C1-4098-B0FF-76B559D1200F}"/>
              </a:ext>
            </a:extLst>
          </p:cNvPr>
          <p:cNvSpPr>
            <a:spLocks noGrp="1"/>
          </p:cNvSpPr>
          <p:nvPr>
            <p:ph type="body" sz="quarter" idx="10" hasCustomPrompt="1"/>
          </p:nvPr>
        </p:nvSpPr>
        <p:spPr>
          <a:xfrm>
            <a:off x="4826000" y="4836161"/>
            <a:ext cx="2540000" cy="417195"/>
          </a:xfrm>
        </p:spPr>
        <p:txBody>
          <a:bodyPr>
            <a:noAutofit/>
          </a:bodyPr>
          <a:lstStyle>
            <a:lvl1pPr marL="0" indent="0" algn="ctr">
              <a:buNone/>
              <a:defRPr sz="2200">
                <a:solidFill>
                  <a:schemeClr val="bg1"/>
                </a:solidFill>
              </a:defRPr>
            </a:lvl1pPr>
          </a:lstStyle>
          <a:p>
            <a:pPr lvl="0"/>
            <a:r>
              <a:rPr lang="en-US"/>
              <a:t>John Doe</a:t>
            </a:r>
            <a:endParaRPr lang="en-SG"/>
          </a:p>
        </p:txBody>
      </p:sp>
    </p:spTree>
    <p:extLst>
      <p:ext uri="{BB962C8B-B14F-4D97-AF65-F5344CB8AC3E}">
        <p14:creationId xmlns:p14="http://schemas.microsoft.com/office/powerpoint/2010/main" val="21974407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V2.1">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userDrawn="1">
            <p:custDataLst>
              <p:tags r:id="rId1"/>
            </p:custDataLst>
            <p:extLst>
              <p:ext uri="{D42A27DB-BD31-4B8C-83A1-F6EECF244321}">
                <p14:modId xmlns:p14="http://schemas.microsoft.com/office/powerpoint/2010/main" val="7268314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Slide Number Placeholder 5">
            <a:extLst>
              <a:ext uri="{FF2B5EF4-FFF2-40B4-BE49-F238E27FC236}">
                <a16:creationId xmlns:a16="http://schemas.microsoft.com/office/drawing/2014/main" id="{559887BB-A956-577D-79FE-9E926388A075}"/>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accent2"/>
                </a:solidFill>
              </a:defRPr>
            </a:lvl1pPr>
          </a:lstStyle>
          <a:p>
            <a:fld id="{BF7B486F-CDDB-4717-A298-06D195E96E62}" type="slidenum">
              <a:rPr lang="fr-FR" smtClean="0"/>
              <a:pPr/>
              <a:t>‹#›</a:t>
            </a:fld>
            <a:endParaRPr lang="fr-FR"/>
          </a:p>
        </p:txBody>
      </p:sp>
      <p:sp>
        <p:nvSpPr>
          <p:cNvPr id="8" name="Title 6">
            <a:extLst>
              <a:ext uri="{FF2B5EF4-FFF2-40B4-BE49-F238E27FC236}">
                <a16:creationId xmlns:a16="http://schemas.microsoft.com/office/drawing/2014/main" id="{12B53399-9030-2D19-EAF8-B5B2C14C016C}"/>
              </a:ext>
            </a:extLst>
          </p:cNvPr>
          <p:cNvSpPr>
            <a:spLocks noGrp="1"/>
          </p:cNvSpPr>
          <p:nvPr>
            <p:ph type="title" hasCustomPrompt="1"/>
          </p:nvPr>
        </p:nvSpPr>
        <p:spPr>
          <a:xfrm>
            <a:off x="601223" y="234603"/>
            <a:ext cx="10987150" cy="861774"/>
          </a:xfrm>
          <a:prstGeom prst="rect">
            <a:avLst/>
          </a:prstGeom>
        </p:spPr>
        <p:txBody>
          <a:bodyPr vert="horz" wrap="square" lIns="0" tIns="0" rIns="0" bIns="0" anchor="t">
            <a:noAutofit/>
          </a:bodyPr>
          <a:lstStyle>
            <a:lvl1pPr>
              <a:lnSpc>
                <a:spcPct val="100000"/>
              </a:lnSpc>
              <a:defRPr sz="2800" b="1">
                <a:solidFill>
                  <a:schemeClr val="accent1"/>
                </a:solidFill>
              </a:defRPr>
            </a:lvl1pPr>
          </a:lstStyle>
          <a:p>
            <a:r>
              <a:rPr lang="en-US"/>
              <a:t>This is the slide title </a:t>
            </a:r>
            <a:br>
              <a:rPr lang="en-US"/>
            </a:br>
            <a:r>
              <a:rPr lang="en-US"/>
              <a:t>in 2 lines</a:t>
            </a:r>
          </a:p>
        </p:txBody>
      </p:sp>
      <p:sp>
        <p:nvSpPr>
          <p:cNvPr id="19" name="Text Placeholder 25">
            <a:extLst>
              <a:ext uri="{FF2B5EF4-FFF2-40B4-BE49-F238E27FC236}">
                <a16:creationId xmlns:a16="http://schemas.microsoft.com/office/drawing/2014/main" id="{07747417-926D-6EF7-887E-2641FB483A66}"/>
              </a:ext>
            </a:extLst>
          </p:cNvPr>
          <p:cNvSpPr>
            <a:spLocks noGrp="1"/>
          </p:cNvSpPr>
          <p:nvPr>
            <p:ph type="body" sz="quarter" idx="12" hasCustomPrompt="1"/>
          </p:nvPr>
        </p:nvSpPr>
        <p:spPr>
          <a:xfrm>
            <a:off x="602425" y="1666329"/>
            <a:ext cx="10987150" cy="246221"/>
          </a:xfrm>
          <a:prstGeom prst="rect">
            <a:avLst/>
          </a:prstGeom>
        </p:spPr>
        <p:txBody>
          <a:bodyPr lIns="0" tIns="0" rIns="0" bIns="0" anchor="b">
            <a:noAutofit/>
          </a:bodyPr>
          <a:lstStyle>
            <a:lvl1pPr marL="0" indent="0">
              <a:lnSpc>
                <a:spcPct val="100000"/>
              </a:lnSpc>
              <a:spcBef>
                <a:spcPts val="0"/>
              </a:spcBef>
              <a:spcAft>
                <a:spcPts val="600"/>
              </a:spcAft>
              <a:buNone/>
              <a:defRPr sz="1600" b="1">
                <a:solidFill>
                  <a:schemeClr val="accent3"/>
                </a:solidFill>
                <a:latin typeface="+mj-lt"/>
              </a:defRPr>
            </a:lvl1pPr>
          </a:lstStyle>
          <a:p>
            <a:pPr lvl="0"/>
            <a:r>
              <a:rPr lang="en-US"/>
              <a:t>This is the title of a paragraph</a:t>
            </a:r>
            <a:endParaRPr lang="fr-FR"/>
          </a:p>
        </p:txBody>
      </p:sp>
      <p:sp>
        <p:nvSpPr>
          <p:cNvPr id="23" name="Text Placeholder 25">
            <a:extLst>
              <a:ext uri="{FF2B5EF4-FFF2-40B4-BE49-F238E27FC236}">
                <a16:creationId xmlns:a16="http://schemas.microsoft.com/office/drawing/2014/main" id="{B0605FCE-2DF7-B1EF-0B51-0A76AA6D6AA4}"/>
              </a:ext>
            </a:extLst>
          </p:cNvPr>
          <p:cNvSpPr>
            <a:spLocks noGrp="1"/>
          </p:cNvSpPr>
          <p:nvPr>
            <p:ph type="body" sz="quarter" idx="13" hasCustomPrompt="1"/>
          </p:nvPr>
        </p:nvSpPr>
        <p:spPr>
          <a:xfrm>
            <a:off x="602425" y="1967424"/>
            <a:ext cx="10987150" cy="3673340"/>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accent2"/>
                </a:solidFill>
              </a:defRPr>
            </a:lvl1pPr>
            <a:lvl2pPr marL="345600" indent="-172800">
              <a:lnSpc>
                <a:spcPct val="100000"/>
              </a:lnSpc>
              <a:spcBef>
                <a:spcPts val="0"/>
              </a:spcBef>
              <a:spcAft>
                <a:spcPts val="300"/>
              </a:spcAft>
              <a:buClr>
                <a:schemeClr val="accent2"/>
              </a:buClr>
              <a:buFont typeface="Ubuntu" panose="020B0504030602030204" pitchFamily="34" charset="0"/>
              <a:buChar char="-"/>
              <a:defRPr sz="1400">
                <a:solidFill>
                  <a:schemeClr val="accent2"/>
                </a:solidFill>
              </a:defRPr>
            </a:lvl2pPr>
            <a:lvl3pPr marL="518400" indent="-172800">
              <a:lnSpc>
                <a:spcPct val="100000"/>
              </a:lnSpc>
              <a:spcBef>
                <a:spcPts val="0"/>
              </a:spcBef>
              <a:spcAft>
                <a:spcPts val="300"/>
              </a:spcAft>
              <a:buClr>
                <a:schemeClr val="accent2"/>
              </a:buClr>
              <a:buFont typeface="Wingdings" panose="05000000000000000000" pitchFamily="2" charset="2"/>
              <a:buChar char="§"/>
              <a:defRPr sz="1400">
                <a:solidFill>
                  <a:schemeClr val="accent2"/>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pic>
        <p:nvPicPr>
          <p:cNvPr id="36" name="Picture 35" descr="A blue and orange text&#10;&#10;Description automatically generated">
            <a:extLst>
              <a:ext uri="{FF2B5EF4-FFF2-40B4-BE49-F238E27FC236}">
                <a16:creationId xmlns:a16="http://schemas.microsoft.com/office/drawing/2014/main" id="{3440610F-A5E1-6C85-DE01-34FF3896ADE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2426" y="6406950"/>
            <a:ext cx="1027457" cy="292254"/>
          </a:xfrm>
          <a:prstGeom prst="rect">
            <a:avLst/>
          </a:prstGeom>
        </p:spPr>
      </p:pic>
    </p:spTree>
    <p:extLst>
      <p:ext uri="{BB962C8B-B14F-4D97-AF65-F5344CB8AC3E}">
        <p14:creationId xmlns:p14="http://schemas.microsoft.com/office/powerpoint/2010/main" val="2945269365"/>
      </p:ext>
    </p:extLst>
  </p:cSld>
  <p:clrMapOvr>
    <a:masterClrMapping/>
  </p:clrMapOvr>
  <p:hf sldNum="0" hd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V2.2">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userDrawn="1">
            <p:custDataLst>
              <p:tags r:id="rId1"/>
            </p:custDataLst>
            <p:extLst>
              <p:ext uri="{D42A27DB-BD31-4B8C-83A1-F6EECF244321}">
                <p14:modId xmlns:p14="http://schemas.microsoft.com/office/powerpoint/2010/main" val="4293394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Slide Number Placeholder 5">
            <a:extLst>
              <a:ext uri="{FF2B5EF4-FFF2-40B4-BE49-F238E27FC236}">
                <a16:creationId xmlns:a16="http://schemas.microsoft.com/office/drawing/2014/main" id="{559887BB-A956-577D-79FE-9E926388A075}"/>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accent2"/>
                </a:solidFill>
              </a:defRPr>
            </a:lvl1pPr>
          </a:lstStyle>
          <a:p>
            <a:fld id="{BF7B486F-CDDB-4717-A298-06D195E96E62}" type="slidenum">
              <a:rPr lang="fr-FR" smtClean="0"/>
              <a:pPr/>
              <a:t>‹#›</a:t>
            </a:fld>
            <a:endParaRPr lang="fr-FR"/>
          </a:p>
        </p:txBody>
      </p:sp>
      <p:sp>
        <p:nvSpPr>
          <p:cNvPr id="19" name="Text Placeholder 25">
            <a:extLst>
              <a:ext uri="{FF2B5EF4-FFF2-40B4-BE49-F238E27FC236}">
                <a16:creationId xmlns:a16="http://schemas.microsoft.com/office/drawing/2014/main" id="{07747417-926D-6EF7-887E-2641FB483A66}"/>
              </a:ext>
            </a:extLst>
          </p:cNvPr>
          <p:cNvSpPr>
            <a:spLocks noGrp="1"/>
          </p:cNvSpPr>
          <p:nvPr>
            <p:ph type="body" sz="quarter" idx="12" hasCustomPrompt="1"/>
          </p:nvPr>
        </p:nvSpPr>
        <p:spPr>
          <a:xfrm>
            <a:off x="602425" y="1666329"/>
            <a:ext cx="10987150" cy="246221"/>
          </a:xfrm>
          <a:prstGeom prst="rect">
            <a:avLst/>
          </a:prstGeom>
        </p:spPr>
        <p:txBody>
          <a:bodyPr lIns="0" tIns="0" rIns="0" bIns="0" anchor="b">
            <a:noAutofit/>
          </a:bodyPr>
          <a:lstStyle>
            <a:lvl1pPr marL="0" indent="0">
              <a:lnSpc>
                <a:spcPct val="100000"/>
              </a:lnSpc>
              <a:spcBef>
                <a:spcPts val="0"/>
              </a:spcBef>
              <a:spcAft>
                <a:spcPts val="600"/>
              </a:spcAft>
              <a:buNone/>
              <a:defRPr sz="1600" b="1">
                <a:solidFill>
                  <a:schemeClr val="accent3"/>
                </a:solidFill>
                <a:latin typeface="+mj-lt"/>
              </a:defRPr>
            </a:lvl1pPr>
          </a:lstStyle>
          <a:p>
            <a:pPr lvl="0"/>
            <a:r>
              <a:rPr lang="en-US"/>
              <a:t>This is the title of a paragraph</a:t>
            </a:r>
            <a:endParaRPr lang="fr-FR"/>
          </a:p>
        </p:txBody>
      </p:sp>
      <p:sp>
        <p:nvSpPr>
          <p:cNvPr id="23" name="Text Placeholder 25">
            <a:extLst>
              <a:ext uri="{FF2B5EF4-FFF2-40B4-BE49-F238E27FC236}">
                <a16:creationId xmlns:a16="http://schemas.microsoft.com/office/drawing/2014/main" id="{B0605FCE-2DF7-B1EF-0B51-0A76AA6D6AA4}"/>
              </a:ext>
            </a:extLst>
          </p:cNvPr>
          <p:cNvSpPr>
            <a:spLocks noGrp="1"/>
          </p:cNvSpPr>
          <p:nvPr>
            <p:ph type="body" sz="quarter" idx="13" hasCustomPrompt="1"/>
          </p:nvPr>
        </p:nvSpPr>
        <p:spPr>
          <a:xfrm>
            <a:off x="602425" y="1967424"/>
            <a:ext cx="10987150" cy="3673340"/>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accent2"/>
                </a:solidFill>
              </a:defRPr>
            </a:lvl1pPr>
            <a:lvl2pPr marL="345600" indent="-172800">
              <a:lnSpc>
                <a:spcPct val="100000"/>
              </a:lnSpc>
              <a:spcBef>
                <a:spcPts val="0"/>
              </a:spcBef>
              <a:spcAft>
                <a:spcPts val="300"/>
              </a:spcAft>
              <a:buClr>
                <a:schemeClr val="accent2"/>
              </a:buClr>
              <a:buFont typeface="Ubuntu" panose="020B0504030602030204" pitchFamily="34" charset="0"/>
              <a:buChar char="-"/>
              <a:defRPr sz="1400">
                <a:solidFill>
                  <a:schemeClr val="accent2"/>
                </a:solidFill>
              </a:defRPr>
            </a:lvl2pPr>
            <a:lvl3pPr marL="518400" indent="-172800">
              <a:lnSpc>
                <a:spcPct val="100000"/>
              </a:lnSpc>
              <a:spcBef>
                <a:spcPts val="0"/>
              </a:spcBef>
              <a:spcAft>
                <a:spcPts val="300"/>
              </a:spcAft>
              <a:buClr>
                <a:schemeClr val="accent2"/>
              </a:buClr>
              <a:buFont typeface="Wingdings" panose="05000000000000000000" pitchFamily="2" charset="2"/>
              <a:buChar char="§"/>
              <a:defRPr sz="1400">
                <a:solidFill>
                  <a:schemeClr val="accent2"/>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sp>
        <p:nvSpPr>
          <p:cNvPr id="2" name="Title 6">
            <a:extLst>
              <a:ext uri="{FF2B5EF4-FFF2-40B4-BE49-F238E27FC236}">
                <a16:creationId xmlns:a16="http://schemas.microsoft.com/office/drawing/2014/main" id="{FE6E5A80-A179-6ED5-74C6-2CC310FE2F21}"/>
              </a:ext>
            </a:extLst>
          </p:cNvPr>
          <p:cNvSpPr>
            <a:spLocks noGrp="1"/>
          </p:cNvSpPr>
          <p:nvPr>
            <p:ph type="title" hasCustomPrompt="1"/>
          </p:nvPr>
        </p:nvSpPr>
        <p:spPr>
          <a:xfrm>
            <a:off x="602375" y="234603"/>
            <a:ext cx="10987200" cy="430887"/>
          </a:xfrm>
          <a:prstGeom prst="rect">
            <a:avLst/>
          </a:prstGeom>
        </p:spPr>
        <p:txBody>
          <a:bodyPr vert="horz" wrap="square" lIns="0" tIns="0" rIns="0" bIns="0" anchor="ctr">
            <a:spAutoFit/>
          </a:bodyPr>
          <a:lstStyle>
            <a:lvl1pPr>
              <a:lnSpc>
                <a:spcPct val="100000"/>
              </a:lnSpc>
              <a:defRPr sz="2800" b="1">
                <a:solidFill>
                  <a:schemeClr val="accent1"/>
                </a:solidFill>
              </a:defRPr>
            </a:lvl1pPr>
          </a:lstStyle>
          <a:p>
            <a:r>
              <a:rPr lang="en-US"/>
              <a:t>This is the slide title</a:t>
            </a:r>
          </a:p>
        </p:txBody>
      </p:sp>
      <p:sp>
        <p:nvSpPr>
          <p:cNvPr id="3" name="Text Placeholder 25">
            <a:extLst>
              <a:ext uri="{FF2B5EF4-FFF2-40B4-BE49-F238E27FC236}">
                <a16:creationId xmlns:a16="http://schemas.microsoft.com/office/drawing/2014/main" id="{61533B5A-7CB0-1D15-FC30-1C8956055810}"/>
              </a:ext>
            </a:extLst>
          </p:cNvPr>
          <p:cNvSpPr>
            <a:spLocks noGrp="1"/>
          </p:cNvSpPr>
          <p:nvPr>
            <p:ph type="body" sz="quarter" idx="20" hasCustomPrompt="1"/>
          </p:nvPr>
        </p:nvSpPr>
        <p:spPr>
          <a:xfrm>
            <a:off x="602375" y="772267"/>
            <a:ext cx="10987200" cy="307777"/>
          </a:xfrm>
          <a:prstGeom prst="rect">
            <a:avLst/>
          </a:prstGeom>
        </p:spPr>
        <p:txBody>
          <a:bodyPr lIns="0" tIns="0" rIns="0" bIns="0">
            <a:spAutoFit/>
          </a:bodyPr>
          <a:lstStyle>
            <a:lvl1pPr marL="0" indent="0" algn="l">
              <a:lnSpc>
                <a:spcPct val="100000"/>
              </a:lnSpc>
              <a:spcBef>
                <a:spcPts val="0"/>
              </a:spcBef>
              <a:spcAft>
                <a:spcPts val="600"/>
              </a:spcAft>
              <a:buNone/>
              <a:defRPr sz="2000" b="0">
                <a:solidFill>
                  <a:schemeClr val="accent2"/>
                </a:solidFill>
              </a:defRPr>
            </a:lvl1pPr>
          </a:lstStyle>
          <a:p>
            <a:pPr lvl="0"/>
            <a:r>
              <a:rPr lang="en-US"/>
              <a:t>This is the slide subtitle</a:t>
            </a:r>
          </a:p>
        </p:txBody>
      </p:sp>
      <p:pic>
        <p:nvPicPr>
          <p:cNvPr id="16" name="Picture 15" descr="A blue and orange text&#10;&#10;Description automatically generated">
            <a:extLst>
              <a:ext uri="{FF2B5EF4-FFF2-40B4-BE49-F238E27FC236}">
                <a16:creationId xmlns:a16="http://schemas.microsoft.com/office/drawing/2014/main" id="{E9BE354A-8836-9BE9-4BA6-72235FD5266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2426" y="6406950"/>
            <a:ext cx="1027457" cy="292254"/>
          </a:xfrm>
          <a:prstGeom prst="rect">
            <a:avLst/>
          </a:prstGeom>
        </p:spPr>
      </p:pic>
    </p:spTree>
    <p:extLst>
      <p:ext uri="{BB962C8B-B14F-4D97-AF65-F5344CB8AC3E}">
        <p14:creationId xmlns:p14="http://schemas.microsoft.com/office/powerpoint/2010/main" val="3774193144"/>
      </p:ext>
    </p:extLst>
  </p:cSld>
  <p:clrMapOvr>
    <a:masterClrMapping/>
  </p:clrMapOvr>
  <p:hf sldNum="0"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V3">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userDrawn="1">
            <p:custDataLst>
              <p:tags r:id="rId1"/>
            </p:custDataLst>
            <p:extLst>
              <p:ext uri="{D42A27DB-BD31-4B8C-83A1-F6EECF244321}">
                <p14:modId xmlns:p14="http://schemas.microsoft.com/office/powerpoint/2010/main" val="33014364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Slide Number Placeholder 5">
            <a:extLst>
              <a:ext uri="{FF2B5EF4-FFF2-40B4-BE49-F238E27FC236}">
                <a16:creationId xmlns:a16="http://schemas.microsoft.com/office/drawing/2014/main" id="{559887BB-A956-577D-79FE-9E926388A075}"/>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accent2"/>
                </a:solidFill>
              </a:defRPr>
            </a:lvl1pPr>
          </a:lstStyle>
          <a:p>
            <a:fld id="{BF7B486F-CDDB-4717-A298-06D195E96E62}" type="slidenum">
              <a:rPr lang="fr-FR" smtClean="0"/>
              <a:pPr/>
              <a:t>‹#›</a:t>
            </a:fld>
            <a:endParaRPr lang="fr-FR"/>
          </a:p>
        </p:txBody>
      </p:sp>
      <p:sp>
        <p:nvSpPr>
          <p:cNvPr id="19" name="Text Placeholder 25">
            <a:extLst>
              <a:ext uri="{FF2B5EF4-FFF2-40B4-BE49-F238E27FC236}">
                <a16:creationId xmlns:a16="http://schemas.microsoft.com/office/drawing/2014/main" id="{07747417-926D-6EF7-887E-2641FB483A66}"/>
              </a:ext>
            </a:extLst>
          </p:cNvPr>
          <p:cNvSpPr>
            <a:spLocks noGrp="1"/>
          </p:cNvSpPr>
          <p:nvPr>
            <p:ph type="body" sz="quarter" idx="12" hasCustomPrompt="1"/>
          </p:nvPr>
        </p:nvSpPr>
        <p:spPr>
          <a:xfrm>
            <a:off x="602425" y="1666329"/>
            <a:ext cx="5220000" cy="246221"/>
          </a:xfrm>
          <a:prstGeom prst="rect">
            <a:avLst/>
          </a:prstGeom>
        </p:spPr>
        <p:txBody>
          <a:bodyPr lIns="0" tIns="0" rIns="0" bIns="0" anchor="b">
            <a:noAutofit/>
          </a:bodyPr>
          <a:lstStyle>
            <a:lvl1pPr marL="0" indent="0">
              <a:lnSpc>
                <a:spcPct val="100000"/>
              </a:lnSpc>
              <a:spcBef>
                <a:spcPts val="0"/>
              </a:spcBef>
              <a:spcAft>
                <a:spcPts val="600"/>
              </a:spcAft>
              <a:buNone/>
              <a:defRPr sz="1600" b="1">
                <a:solidFill>
                  <a:schemeClr val="accent3"/>
                </a:solidFill>
                <a:latin typeface="+mj-lt"/>
              </a:defRPr>
            </a:lvl1pPr>
          </a:lstStyle>
          <a:p>
            <a:pPr lvl="0"/>
            <a:r>
              <a:rPr lang="en-US"/>
              <a:t>This is the title of a paragraph</a:t>
            </a:r>
            <a:endParaRPr lang="fr-FR"/>
          </a:p>
        </p:txBody>
      </p:sp>
      <p:sp>
        <p:nvSpPr>
          <p:cNvPr id="23" name="Text Placeholder 25">
            <a:extLst>
              <a:ext uri="{FF2B5EF4-FFF2-40B4-BE49-F238E27FC236}">
                <a16:creationId xmlns:a16="http://schemas.microsoft.com/office/drawing/2014/main" id="{B0605FCE-2DF7-B1EF-0B51-0A76AA6D6AA4}"/>
              </a:ext>
            </a:extLst>
          </p:cNvPr>
          <p:cNvSpPr>
            <a:spLocks noGrp="1"/>
          </p:cNvSpPr>
          <p:nvPr>
            <p:ph type="body" sz="quarter" idx="13" hasCustomPrompt="1"/>
          </p:nvPr>
        </p:nvSpPr>
        <p:spPr>
          <a:xfrm>
            <a:off x="602425" y="1967424"/>
            <a:ext cx="5220000" cy="3673340"/>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accent2"/>
                </a:solidFill>
              </a:defRPr>
            </a:lvl1pPr>
            <a:lvl2pPr marL="345600" indent="-172800">
              <a:lnSpc>
                <a:spcPct val="100000"/>
              </a:lnSpc>
              <a:spcBef>
                <a:spcPts val="0"/>
              </a:spcBef>
              <a:spcAft>
                <a:spcPts val="300"/>
              </a:spcAft>
              <a:buClr>
                <a:schemeClr val="accent2"/>
              </a:buClr>
              <a:buFont typeface="Ubuntu" panose="020B0504030602030204" pitchFamily="34" charset="0"/>
              <a:buChar char="-"/>
              <a:defRPr sz="1400">
                <a:solidFill>
                  <a:schemeClr val="accent2"/>
                </a:solidFill>
              </a:defRPr>
            </a:lvl2pPr>
            <a:lvl3pPr marL="518400" indent="-172800">
              <a:lnSpc>
                <a:spcPct val="100000"/>
              </a:lnSpc>
              <a:spcBef>
                <a:spcPts val="0"/>
              </a:spcBef>
              <a:spcAft>
                <a:spcPts val="300"/>
              </a:spcAft>
              <a:buClr>
                <a:schemeClr val="accent2"/>
              </a:buClr>
              <a:buFont typeface="Wingdings" panose="05000000000000000000" pitchFamily="2" charset="2"/>
              <a:buChar char="§"/>
              <a:defRPr sz="1400">
                <a:solidFill>
                  <a:schemeClr val="accent2"/>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sp>
        <p:nvSpPr>
          <p:cNvPr id="4" name="Text Placeholder 25">
            <a:extLst>
              <a:ext uri="{FF2B5EF4-FFF2-40B4-BE49-F238E27FC236}">
                <a16:creationId xmlns:a16="http://schemas.microsoft.com/office/drawing/2014/main" id="{A250B8B6-7CB9-71DF-758F-DB7AEA06545C}"/>
              </a:ext>
            </a:extLst>
          </p:cNvPr>
          <p:cNvSpPr>
            <a:spLocks noGrp="1"/>
          </p:cNvSpPr>
          <p:nvPr>
            <p:ph type="body" sz="quarter" idx="14" hasCustomPrompt="1"/>
          </p:nvPr>
        </p:nvSpPr>
        <p:spPr>
          <a:xfrm>
            <a:off x="6369575" y="1666329"/>
            <a:ext cx="5220000" cy="246221"/>
          </a:xfrm>
          <a:prstGeom prst="rect">
            <a:avLst/>
          </a:prstGeom>
        </p:spPr>
        <p:txBody>
          <a:bodyPr lIns="0" tIns="0" rIns="0" bIns="0" anchor="b">
            <a:noAutofit/>
          </a:bodyPr>
          <a:lstStyle>
            <a:lvl1pPr marL="0" indent="0">
              <a:lnSpc>
                <a:spcPct val="100000"/>
              </a:lnSpc>
              <a:spcBef>
                <a:spcPts val="0"/>
              </a:spcBef>
              <a:spcAft>
                <a:spcPts val="600"/>
              </a:spcAft>
              <a:buNone/>
              <a:defRPr sz="1600" b="1">
                <a:solidFill>
                  <a:schemeClr val="accent3"/>
                </a:solidFill>
                <a:latin typeface="+mj-lt"/>
              </a:defRPr>
            </a:lvl1pPr>
          </a:lstStyle>
          <a:p>
            <a:pPr lvl="0"/>
            <a:r>
              <a:rPr lang="en-US"/>
              <a:t>This is the title of a paragraph</a:t>
            </a:r>
            <a:endParaRPr lang="fr-FR"/>
          </a:p>
        </p:txBody>
      </p:sp>
      <p:sp>
        <p:nvSpPr>
          <p:cNvPr id="5" name="Text Placeholder 25">
            <a:extLst>
              <a:ext uri="{FF2B5EF4-FFF2-40B4-BE49-F238E27FC236}">
                <a16:creationId xmlns:a16="http://schemas.microsoft.com/office/drawing/2014/main" id="{3097B64E-ED7E-D602-8C07-D6DD73667C0D}"/>
              </a:ext>
            </a:extLst>
          </p:cNvPr>
          <p:cNvSpPr>
            <a:spLocks noGrp="1"/>
          </p:cNvSpPr>
          <p:nvPr>
            <p:ph type="body" sz="quarter" idx="15" hasCustomPrompt="1"/>
          </p:nvPr>
        </p:nvSpPr>
        <p:spPr>
          <a:xfrm>
            <a:off x="6369575" y="1967424"/>
            <a:ext cx="5220000" cy="3673340"/>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accent2"/>
                </a:solidFill>
              </a:defRPr>
            </a:lvl1pPr>
            <a:lvl2pPr marL="345600" indent="-172800">
              <a:lnSpc>
                <a:spcPct val="100000"/>
              </a:lnSpc>
              <a:spcBef>
                <a:spcPts val="0"/>
              </a:spcBef>
              <a:spcAft>
                <a:spcPts val="300"/>
              </a:spcAft>
              <a:buClr>
                <a:schemeClr val="accent2"/>
              </a:buClr>
              <a:buFont typeface="Ubuntu" panose="020B0504030602030204" pitchFamily="34" charset="0"/>
              <a:buChar char="-"/>
              <a:defRPr sz="1400">
                <a:solidFill>
                  <a:schemeClr val="accent2"/>
                </a:solidFill>
              </a:defRPr>
            </a:lvl2pPr>
            <a:lvl3pPr marL="518400" indent="-172800">
              <a:lnSpc>
                <a:spcPct val="100000"/>
              </a:lnSpc>
              <a:spcBef>
                <a:spcPts val="0"/>
              </a:spcBef>
              <a:spcAft>
                <a:spcPts val="300"/>
              </a:spcAft>
              <a:buClr>
                <a:schemeClr val="accent2"/>
              </a:buClr>
              <a:buFont typeface="Wingdings" panose="05000000000000000000" pitchFamily="2" charset="2"/>
              <a:buChar char="§"/>
              <a:defRPr sz="1400">
                <a:solidFill>
                  <a:schemeClr val="accent2"/>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sp>
        <p:nvSpPr>
          <p:cNvPr id="6" name="Text Placeholder 4">
            <a:extLst>
              <a:ext uri="{FF2B5EF4-FFF2-40B4-BE49-F238E27FC236}">
                <a16:creationId xmlns:a16="http://schemas.microsoft.com/office/drawing/2014/main" id="{B7E72B0B-60D4-8EB1-0B9D-D70A3518A2D5}"/>
              </a:ext>
            </a:extLst>
          </p:cNvPr>
          <p:cNvSpPr>
            <a:spLocks noGrp="1"/>
          </p:cNvSpPr>
          <p:nvPr>
            <p:ph type="body" sz="quarter" idx="39" hasCustomPrompt="1"/>
          </p:nvPr>
        </p:nvSpPr>
        <p:spPr>
          <a:xfrm rot="5400000" flipV="1">
            <a:off x="4288782" y="3473546"/>
            <a:ext cx="3974435" cy="360000"/>
          </a:xfrm>
          <a:custGeom>
            <a:avLst/>
            <a:gdLst>
              <a:gd name="connsiteX0" fmla="*/ 0 w 5439561"/>
              <a:gd name="connsiteY0" fmla="*/ 0 h 209550"/>
              <a:gd name="connsiteX1" fmla="*/ 5439561 w 5439561"/>
              <a:gd name="connsiteY1" fmla="*/ 0 h 209550"/>
              <a:gd name="connsiteX2" fmla="*/ 5439561 w 5439561"/>
              <a:gd name="connsiteY2" fmla="*/ 209550 h 209550"/>
              <a:gd name="connsiteX3" fmla="*/ 0 w 5439561"/>
              <a:gd name="connsiteY3" fmla="*/ 209550 h 209550"/>
              <a:gd name="connsiteX4" fmla="*/ 0 w 5439561"/>
              <a:gd name="connsiteY4" fmla="*/ 0 h 209550"/>
              <a:gd name="connsiteX0" fmla="*/ 0 w 5439561"/>
              <a:gd name="connsiteY0" fmla="*/ 0 h 209550"/>
              <a:gd name="connsiteX1" fmla="*/ 5439561 w 5439561"/>
              <a:gd name="connsiteY1" fmla="*/ 209550 h 209550"/>
              <a:gd name="connsiteX2" fmla="*/ 0 w 5439561"/>
              <a:gd name="connsiteY2" fmla="*/ 209550 h 209550"/>
              <a:gd name="connsiteX3" fmla="*/ 0 w 5439561"/>
              <a:gd name="connsiteY3" fmla="*/ 0 h 209550"/>
              <a:gd name="connsiteX0" fmla="*/ 0 w 5439561"/>
              <a:gd name="connsiteY0" fmla="*/ 0 h 0"/>
              <a:gd name="connsiteX1" fmla="*/ 5439561 w 5439561"/>
              <a:gd name="connsiteY1" fmla="*/ 0 h 0"/>
              <a:gd name="connsiteX2" fmla="*/ 0 w 5439561"/>
              <a:gd name="connsiteY2" fmla="*/ 0 h 0"/>
            </a:gdLst>
            <a:ahLst/>
            <a:cxnLst>
              <a:cxn ang="0">
                <a:pos x="connsiteX0" y="connsiteY0"/>
              </a:cxn>
              <a:cxn ang="0">
                <a:pos x="connsiteX1" y="connsiteY1"/>
              </a:cxn>
              <a:cxn ang="0">
                <a:pos x="connsiteX2" y="connsiteY2"/>
              </a:cxn>
            </a:cxnLst>
            <a:rect l="l" t="t" r="r" b="b"/>
            <a:pathLst>
              <a:path w="5439561">
                <a:moveTo>
                  <a:pt x="0" y="0"/>
                </a:moveTo>
                <a:lnTo>
                  <a:pt x="5439561" y="0"/>
                </a:lnTo>
                <a:lnTo>
                  <a:pt x="0" y="0"/>
                </a:lnTo>
                <a:close/>
              </a:path>
            </a:pathLst>
          </a:custGeom>
          <a:ln>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txBody>
          <a:bodyPr/>
          <a:lstStyle>
            <a:lvl1pPr>
              <a:defRPr sz="100">
                <a:solidFill>
                  <a:schemeClr val="bg1"/>
                </a:solidFill>
              </a:defRPr>
            </a:lvl1pPr>
          </a:lstStyle>
          <a:p>
            <a:pPr lvl="0"/>
            <a:r>
              <a:rPr lang="fr-FR" noProof="0"/>
              <a:t>   </a:t>
            </a:r>
          </a:p>
        </p:txBody>
      </p:sp>
      <p:sp>
        <p:nvSpPr>
          <p:cNvPr id="15" name="Round Single Corner of Rectangle 5">
            <a:extLst>
              <a:ext uri="{FF2B5EF4-FFF2-40B4-BE49-F238E27FC236}">
                <a16:creationId xmlns:a16="http://schemas.microsoft.com/office/drawing/2014/main" id="{EAAB98E2-8CA6-4840-825E-776E4AADB05C}"/>
              </a:ext>
            </a:extLst>
          </p:cNvPr>
          <p:cNvSpPr/>
          <p:nvPr userDrawn="1"/>
        </p:nvSpPr>
        <p:spPr>
          <a:xfrm flipV="1">
            <a:off x="-1" y="-2"/>
            <a:ext cx="11462197" cy="806826"/>
          </a:xfrm>
          <a:prstGeom prst="round1Rect">
            <a:avLst/>
          </a:prstGeom>
          <a:solidFill>
            <a:srgbClr val="FF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6">
            <a:extLst>
              <a:ext uri="{FF2B5EF4-FFF2-40B4-BE49-F238E27FC236}">
                <a16:creationId xmlns:a16="http://schemas.microsoft.com/office/drawing/2014/main" id="{1E557C6F-494F-4F9B-B408-E83AA3ABD82E}"/>
              </a:ext>
            </a:extLst>
          </p:cNvPr>
          <p:cNvSpPr>
            <a:spLocks noGrp="1"/>
          </p:cNvSpPr>
          <p:nvPr>
            <p:ph type="title" hasCustomPrompt="1"/>
          </p:nvPr>
        </p:nvSpPr>
        <p:spPr>
          <a:xfrm>
            <a:off x="2263139" y="234557"/>
            <a:ext cx="9038135" cy="430887"/>
          </a:xfrm>
          <a:prstGeom prst="rect">
            <a:avLst/>
          </a:prstGeom>
        </p:spPr>
        <p:txBody>
          <a:bodyPr vert="horz" wrap="square" lIns="0" tIns="0" rIns="0" bIns="0" anchor="ctr">
            <a:noAutofit/>
          </a:bodyPr>
          <a:lstStyle>
            <a:lvl1pPr algn="l">
              <a:lnSpc>
                <a:spcPct val="100000"/>
              </a:lnSpc>
              <a:defRPr sz="2800" b="1">
                <a:solidFill>
                  <a:schemeClr val="bg1"/>
                </a:solidFill>
              </a:defRPr>
            </a:lvl1pPr>
          </a:lstStyle>
          <a:p>
            <a:r>
              <a:rPr lang="en-US"/>
              <a:t>This is the slide title</a:t>
            </a:r>
          </a:p>
        </p:txBody>
      </p:sp>
      <p:pic>
        <p:nvPicPr>
          <p:cNvPr id="12" name="Picture 11" descr="A logo with text on it&#10;&#10;Description automatically generated">
            <a:extLst>
              <a:ext uri="{FF2B5EF4-FFF2-40B4-BE49-F238E27FC236}">
                <a16:creationId xmlns:a16="http://schemas.microsoft.com/office/drawing/2014/main" id="{28968397-CF75-4C0E-B137-54A678603A7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33182" y="-1351"/>
            <a:ext cx="1224000" cy="675545"/>
          </a:xfrm>
          <a:prstGeom prst="rect">
            <a:avLst/>
          </a:prstGeom>
        </p:spPr>
      </p:pic>
    </p:spTree>
    <p:extLst>
      <p:ext uri="{BB962C8B-B14F-4D97-AF65-F5344CB8AC3E}">
        <p14:creationId xmlns:p14="http://schemas.microsoft.com/office/powerpoint/2010/main" val="1948425221"/>
      </p:ext>
    </p:extLst>
  </p:cSld>
  <p:clrMapOvr>
    <a:masterClrMapping/>
  </p:clrMapOvr>
  <p:hf sldNum="0"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V1">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p:custDataLst>
              <p:tags r:id="rId1"/>
            </p:custDataLst>
            <p:extLst>
              <p:ext uri="{D42A27DB-BD31-4B8C-83A1-F6EECF244321}">
                <p14:modId xmlns:p14="http://schemas.microsoft.com/office/powerpoint/2010/main" val="2174746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Slide Number Placeholder 5">
            <a:extLst>
              <a:ext uri="{FF2B5EF4-FFF2-40B4-BE49-F238E27FC236}">
                <a16:creationId xmlns:a16="http://schemas.microsoft.com/office/drawing/2014/main" id="{559887BB-A956-577D-79FE-9E926388A075}"/>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accent2"/>
                </a:solidFill>
              </a:defRPr>
            </a:lvl1pPr>
          </a:lstStyle>
          <a:p>
            <a:fld id="{BF7B486F-CDDB-4717-A298-06D195E96E62}" type="slidenum">
              <a:rPr lang="fr-FR" smtClean="0"/>
              <a:pPr/>
              <a:t>‹#›</a:t>
            </a:fld>
            <a:endParaRPr lang="fr-FR"/>
          </a:p>
        </p:txBody>
      </p:sp>
      <p:sp>
        <p:nvSpPr>
          <p:cNvPr id="5" name="Text Placeholder 25">
            <a:extLst>
              <a:ext uri="{FF2B5EF4-FFF2-40B4-BE49-F238E27FC236}">
                <a16:creationId xmlns:a16="http://schemas.microsoft.com/office/drawing/2014/main" id="{D3E8EBDB-EFDF-D91B-28C9-C8BEC6229A36}"/>
              </a:ext>
            </a:extLst>
          </p:cNvPr>
          <p:cNvSpPr>
            <a:spLocks noGrp="1"/>
          </p:cNvSpPr>
          <p:nvPr>
            <p:ph type="body" sz="quarter" idx="17" hasCustomPrompt="1"/>
          </p:nvPr>
        </p:nvSpPr>
        <p:spPr>
          <a:xfrm>
            <a:off x="8082001" y="1900980"/>
            <a:ext cx="3528000" cy="4160605"/>
          </a:xfrm>
          <a:prstGeom prst="roundRect">
            <a:avLst>
              <a:gd name="adj" fmla="val 9253"/>
            </a:avLst>
          </a:prstGeom>
          <a:solidFill>
            <a:schemeClr val="accent4"/>
          </a:solidFill>
        </p:spPr>
        <p:txBody>
          <a:bodyPr lIns="0" tIns="0" rIns="0" bIns="0">
            <a:noAutofit/>
          </a:bodyPr>
          <a:lstStyle>
            <a:lvl1pPr marL="0" indent="0">
              <a:lnSpc>
                <a:spcPct val="100000"/>
              </a:lnSpc>
              <a:spcBef>
                <a:spcPts val="0"/>
              </a:spcBef>
              <a:spcAft>
                <a:spcPts val="600"/>
              </a:spcAft>
              <a:buNone/>
              <a:defRPr sz="200" b="0">
                <a:solidFill>
                  <a:schemeClr val="accent1"/>
                </a:solidFill>
              </a:defRPr>
            </a:lvl1pPr>
          </a:lstStyle>
          <a:p>
            <a:pPr lvl="0"/>
            <a:r>
              <a:rPr lang="fr-FR"/>
              <a:t>  </a:t>
            </a:r>
          </a:p>
        </p:txBody>
      </p:sp>
      <p:sp>
        <p:nvSpPr>
          <p:cNvPr id="6" name="Text Placeholder 25">
            <a:extLst>
              <a:ext uri="{FF2B5EF4-FFF2-40B4-BE49-F238E27FC236}">
                <a16:creationId xmlns:a16="http://schemas.microsoft.com/office/drawing/2014/main" id="{633FC7B3-AFFD-6525-CAC3-4B17AD2B2F3C}"/>
              </a:ext>
            </a:extLst>
          </p:cNvPr>
          <p:cNvSpPr>
            <a:spLocks noGrp="1"/>
          </p:cNvSpPr>
          <p:nvPr>
            <p:ph type="body" sz="quarter" idx="12" hasCustomPrompt="1"/>
          </p:nvPr>
        </p:nvSpPr>
        <p:spPr>
          <a:xfrm>
            <a:off x="581999" y="1900980"/>
            <a:ext cx="3528000" cy="4160605"/>
          </a:xfrm>
          <a:prstGeom prst="roundRect">
            <a:avLst>
              <a:gd name="adj" fmla="val 9253"/>
            </a:avLst>
          </a:prstGeom>
          <a:solidFill>
            <a:schemeClr val="accent4"/>
          </a:solidFill>
        </p:spPr>
        <p:txBody>
          <a:bodyPr lIns="0" tIns="0" rIns="0" bIns="0">
            <a:noAutofit/>
          </a:bodyPr>
          <a:lstStyle>
            <a:lvl1pPr marL="0" indent="0">
              <a:lnSpc>
                <a:spcPct val="100000"/>
              </a:lnSpc>
              <a:spcBef>
                <a:spcPts val="0"/>
              </a:spcBef>
              <a:spcAft>
                <a:spcPts val="600"/>
              </a:spcAft>
              <a:buNone/>
              <a:defRPr sz="200" b="0">
                <a:solidFill>
                  <a:schemeClr val="accent1"/>
                </a:solidFill>
              </a:defRPr>
            </a:lvl1pPr>
          </a:lstStyle>
          <a:p>
            <a:pPr lvl="0"/>
            <a:r>
              <a:rPr lang="fr-FR"/>
              <a:t>  </a:t>
            </a:r>
          </a:p>
        </p:txBody>
      </p:sp>
      <p:sp>
        <p:nvSpPr>
          <p:cNvPr id="7" name="Text Placeholder 25">
            <a:extLst>
              <a:ext uri="{FF2B5EF4-FFF2-40B4-BE49-F238E27FC236}">
                <a16:creationId xmlns:a16="http://schemas.microsoft.com/office/drawing/2014/main" id="{A697E52E-BD18-CF1A-7102-C45A4B1C3183}"/>
              </a:ext>
            </a:extLst>
          </p:cNvPr>
          <p:cNvSpPr>
            <a:spLocks noGrp="1"/>
          </p:cNvSpPr>
          <p:nvPr>
            <p:ph type="body" sz="quarter" idx="15" hasCustomPrompt="1"/>
          </p:nvPr>
        </p:nvSpPr>
        <p:spPr>
          <a:xfrm>
            <a:off x="4332000" y="1900980"/>
            <a:ext cx="3528000" cy="4160605"/>
          </a:xfrm>
          <a:prstGeom prst="roundRect">
            <a:avLst>
              <a:gd name="adj" fmla="val 9253"/>
            </a:avLst>
          </a:prstGeom>
          <a:solidFill>
            <a:schemeClr val="accent4"/>
          </a:solidFill>
        </p:spPr>
        <p:txBody>
          <a:bodyPr lIns="0" tIns="0" rIns="0" bIns="0">
            <a:noAutofit/>
          </a:bodyPr>
          <a:lstStyle>
            <a:lvl1pPr marL="0" indent="0">
              <a:lnSpc>
                <a:spcPct val="100000"/>
              </a:lnSpc>
              <a:spcBef>
                <a:spcPts val="0"/>
              </a:spcBef>
              <a:spcAft>
                <a:spcPts val="600"/>
              </a:spcAft>
              <a:buNone/>
              <a:defRPr sz="200" b="0">
                <a:solidFill>
                  <a:schemeClr val="accent1"/>
                </a:solidFill>
              </a:defRPr>
            </a:lvl1pPr>
          </a:lstStyle>
          <a:p>
            <a:pPr lvl="0"/>
            <a:r>
              <a:rPr lang="fr-FR"/>
              <a:t>  </a:t>
            </a:r>
          </a:p>
        </p:txBody>
      </p:sp>
      <p:sp>
        <p:nvSpPr>
          <p:cNvPr id="26" name="Text Placeholder 25">
            <a:extLst>
              <a:ext uri="{FF2B5EF4-FFF2-40B4-BE49-F238E27FC236}">
                <a16:creationId xmlns:a16="http://schemas.microsoft.com/office/drawing/2014/main" id="{7A9CBA36-37E7-69F9-486A-13E3F228490A}"/>
              </a:ext>
            </a:extLst>
          </p:cNvPr>
          <p:cNvSpPr>
            <a:spLocks noGrp="1"/>
          </p:cNvSpPr>
          <p:nvPr>
            <p:ph type="body" sz="quarter" idx="18" hasCustomPrompt="1"/>
          </p:nvPr>
        </p:nvSpPr>
        <p:spPr>
          <a:xfrm>
            <a:off x="1682100" y="1237082"/>
            <a:ext cx="1327800" cy="1327800"/>
          </a:xfrm>
          <a:custGeom>
            <a:avLst/>
            <a:gdLst>
              <a:gd name="connsiteX0" fmla="*/ 519397 w 1038794"/>
              <a:gd name="connsiteY0" fmla="*/ 0 h 1038794"/>
              <a:gd name="connsiteX1" fmla="*/ 1038794 w 1038794"/>
              <a:gd name="connsiteY1" fmla="*/ 519397 h 1038794"/>
              <a:gd name="connsiteX2" fmla="*/ 519397 w 1038794"/>
              <a:gd name="connsiteY2" fmla="*/ 1038794 h 1038794"/>
              <a:gd name="connsiteX3" fmla="*/ 0 w 1038794"/>
              <a:gd name="connsiteY3" fmla="*/ 519397 h 1038794"/>
              <a:gd name="connsiteX4" fmla="*/ 519397 w 1038794"/>
              <a:gd name="connsiteY4" fmla="*/ 0 h 1038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794" h="1038794">
                <a:moveTo>
                  <a:pt x="519397" y="0"/>
                </a:moveTo>
                <a:cubicBezTo>
                  <a:pt x="806252" y="0"/>
                  <a:pt x="1038794" y="232542"/>
                  <a:pt x="1038794" y="519397"/>
                </a:cubicBezTo>
                <a:cubicBezTo>
                  <a:pt x="1038794" y="806252"/>
                  <a:pt x="806252" y="1038794"/>
                  <a:pt x="519397" y="1038794"/>
                </a:cubicBezTo>
                <a:cubicBezTo>
                  <a:pt x="232542" y="1038794"/>
                  <a:pt x="0" y="806252"/>
                  <a:pt x="0" y="519397"/>
                </a:cubicBezTo>
                <a:cubicBezTo>
                  <a:pt x="0" y="232542"/>
                  <a:pt x="232542" y="0"/>
                  <a:pt x="519397" y="0"/>
                </a:cubicBezTo>
                <a:close/>
              </a:path>
            </a:pathLst>
          </a:custGeom>
          <a:solidFill>
            <a:schemeClr val="bg1"/>
          </a:solidFill>
          <a:ln w="38100">
            <a:solidFill>
              <a:schemeClr val="accent4"/>
            </a:solidFill>
          </a:ln>
        </p:spPr>
        <p:txBody>
          <a:bodyPr wrap="square" lIns="0" tIns="0" rIns="0" bIns="0">
            <a:noAutofit/>
          </a:bodyPr>
          <a:lstStyle>
            <a:lvl1pPr marL="0" indent="0">
              <a:lnSpc>
                <a:spcPct val="100000"/>
              </a:lnSpc>
              <a:spcBef>
                <a:spcPts val="0"/>
              </a:spcBef>
              <a:spcAft>
                <a:spcPts val="600"/>
              </a:spcAft>
              <a:buNone/>
              <a:defRPr sz="200" b="0">
                <a:solidFill>
                  <a:schemeClr val="accent1"/>
                </a:solidFill>
              </a:defRPr>
            </a:lvl1pPr>
          </a:lstStyle>
          <a:p>
            <a:pPr lvl="0"/>
            <a:r>
              <a:rPr lang="fr-FR"/>
              <a:t>  </a:t>
            </a:r>
          </a:p>
        </p:txBody>
      </p:sp>
      <p:sp>
        <p:nvSpPr>
          <p:cNvPr id="27" name="Text Placeholder 26">
            <a:extLst>
              <a:ext uri="{FF2B5EF4-FFF2-40B4-BE49-F238E27FC236}">
                <a16:creationId xmlns:a16="http://schemas.microsoft.com/office/drawing/2014/main" id="{FD8608B6-DAFD-01B0-386F-5BE9F808584C}"/>
              </a:ext>
            </a:extLst>
          </p:cNvPr>
          <p:cNvSpPr>
            <a:spLocks noGrp="1"/>
          </p:cNvSpPr>
          <p:nvPr>
            <p:ph type="body" sz="quarter" idx="19" hasCustomPrompt="1"/>
          </p:nvPr>
        </p:nvSpPr>
        <p:spPr>
          <a:xfrm>
            <a:off x="5432100" y="1237082"/>
            <a:ext cx="1327800" cy="1327800"/>
          </a:xfrm>
          <a:custGeom>
            <a:avLst/>
            <a:gdLst>
              <a:gd name="connsiteX0" fmla="*/ 519397 w 1038794"/>
              <a:gd name="connsiteY0" fmla="*/ 0 h 1038794"/>
              <a:gd name="connsiteX1" fmla="*/ 1038794 w 1038794"/>
              <a:gd name="connsiteY1" fmla="*/ 519397 h 1038794"/>
              <a:gd name="connsiteX2" fmla="*/ 519397 w 1038794"/>
              <a:gd name="connsiteY2" fmla="*/ 1038794 h 1038794"/>
              <a:gd name="connsiteX3" fmla="*/ 0 w 1038794"/>
              <a:gd name="connsiteY3" fmla="*/ 519397 h 1038794"/>
              <a:gd name="connsiteX4" fmla="*/ 519397 w 1038794"/>
              <a:gd name="connsiteY4" fmla="*/ 0 h 1038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794" h="1038794">
                <a:moveTo>
                  <a:pt x="519397" y="0"/>
                </a:moveTo>
                <a:cubicBezTo>
                  <a:pt x="806252" y="0"/>
                  <a:pt x="1038794" y="232542"/>
                  <a:pt x="1038794" y="519397"/>
                </a:cubicBezTo>
                <a:cubicBezTo>
                  <a:pt x="1038794" y="806252"/>
                  <a:pt x="806252" y="1038794"/>
                  <a:pt x="519397" y="1038794"/>
                </a:cubicBezTo>
                <a:cubicBezTo>
                  <a:pt x="232542" y="1038794"/>
                  <a:pt x="0" y="806252"/>
                  <a:pt x="0" y="519397"/>
                </a:cubicBezTo>
                <a:cubicBezTo>
                  <a:pt x="0" y="232542"/>
                  <a:pt x="232542" y="0"/>
                  <a:pt x="519397" y="0"/>
                </a:cubicBezTo>
                <a:close/>
              </a:path>
            </a:pathLst>
          </a:custGeom>
          <a:solidFill>
            <a:schemeClr val="bg1"/>
          </a:solidFill>
          <a:ln w="38100">
            <a:solidFill>
              <a:schemeClr val="accent4"/>
            </a:solidFill>
          </a:ln>
        </p:spPr>
        <p:txBody>
          <a:bodyPr wrap="square" lIns="0" tIns="0" rIns="0" bIns="0">
            <a:noAutofit/>
          </a:bodyPr>
          <a:lstStyle>
            <a:lvl1pPr marL="0" indent="0">
              <a:lnSpc>
                <a:spcPct val="100000"/>
              </a:lnSpc>
              <a:spcBef>
                <a:spcPts val="0"/>
              </a:spcBef>
              <a:spcAft>
                <a:spcPts val="600"/>
              </a:spcAft>
              <a:buNone/>
              <a:defRPr sz="200" b="0">
                <a:solidFill>
                  <a:schemeClr val="accent1"/>
                </a:solidFill>
              </a:defRPr>
            </a:lvl1pPr>
          </a:lstStyle>
          <a:p>
            <a:pPr lvl="0"/>
            <a:r>
              <a:rPr lang="fr-FR"/>
              <a:t>  </a:t>
            </a:r>
          </a:p>
        </p:txBody>
      </p:sp>
      <p:sp>
        <p:nvSpPr>
          <p:cNvPr id="28" name="Text Placeholder 27">
            <a:extLst>
              <a:ext uri="{FF2B5EF4-FFF2-40B4-BE49-F238E27FC236}">
                <a16:creationId xmlns:a16="http://schemas.microsoft.com/office/drawing/2014/main" id="{60BF29BF-3A50-57DE-5042-38D1BC8DE2A1}"/>
              </a:ext>
            </a:extLst>
          </p:cNvPr>
          <p:cNvSpPr>
            <a:spLocks noGrp="1"/>
          </p:cNvSpPr>
          <p:nvPr>
            <p:ph type="body" sz="quarter" idx="20" hasCustomPrompt="1"/>
          </p:nvPr>
        </p:nvSpPr>
        <p:spPr>
          <a:xfrm>
            <a:off x="9182102" y="1237083"/>
            <a:ext cx="1327798" cy="1327798"/>
          </a:xfrm>
          <a:custGeom>
            <a:avLst/>
            <a:gdLst>
              <a:gd name="connsiteX0" fmla="*/ 519397 w 1038794"/>
              <a:gd name="connsiteY0" fmla="*/ 0 h 1038794"/>
              <a:gd name="connsiteX1" fmla="*/ 1038794 w 1038794"/>
              <a:gd name="connsiteY1" fmla="*/ 519397 h 1038794"/>
              <a:gd name="connsiteX2" fmla="*/ 519397 w 1038794"/>
              <a:gd name="connsiteY2" fmla="*/ 1038794 h 1038794"/>
              <a:gd name="connsiteX3" fmla="*/ 0 w 1038794"/>
              <a:gd name="connsiteY3" fmla="*/ 519397 h 1038794"/>
              <a:gd name="connsiteX4" fmla="*/ 519397 w 1038794"/>
              <a:gd name="connsiteY4" fmla="*/ 0 h 1038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794" h="1038794">
                <a:moveTo>
                  <a:pt x="519397" y="0"/>
                </a:moveTo>
                <a:cubicBezTo>
                  <a:pt x="806252" y="0"/>
                  <a:pt x="1038794" y="232542"/>
                  <a:pt x="1038794" y="519397"/>
                </a:cubicBezTo>
                <a:cubicBezTo>
                  <a:pt x="1038794" y="806252"/>
                  <a:pt x="806252" y="1038794"/>
                  <a:pt x="519397" y="1038794"/>
                </a:cubicBezTo>
                <a:cubicBezTo>
                  <a:pt x="232542" y="1038794"/>
                  <a:pt x="0" y="806252"/>
                  <a:pt x="0" y="519397"/>
                </a:cubicBezTo>
                <a:cubicBezTo>
                  <a:pt x="0" y="232542"/>
                  <a:pt x="232542" y="0"/>
                  <a:pt x="519397" y="0"/>
                </a:cubicBezTo>
                <a:close/>
              </a:path>
            </a:pathLst>
          </a:custGeom>
          <a:solidFill>
            <a:schemeClr val="bg1"/>
          </a:solidFill>
          <a:ln w="38100">
            <a:solidFill>
              <a:schemeClr val="accent4"/>
            </a:solidFill>
          </a:ln>
        </p:spPr>
        <p:txBody>
          <a:bodyPr wrap="square" lIns="0" tIns="0" rIns="0" bIns="0">
            <a:noAutofit/>
          </a:bodyPr>
          <a:lstStyle>
            <a:lvl1pPr marL="0" indent="0">
              <a:lnSpc>
                <a:spcPct val="100000"/>
              </a:lnSpc>
              <a:spcBef>
                <a:spcPts val="0"/>
              </a:spcBef>
              <a:spcAft>
                <a:spcPts val="600"/>
              </a:spcAft>
              <a:buNone/>
              <a:defRPr sz="200" b="0">
                <a:solidFill>
                  <a:schemeClr val="accent1"/>
                </a:solidFill>
              </a:defRPr>
            </a:lvl1pPr>
          </a:lstStyle>
          <a:p>
            <a:pPr lvl="0"/>
            <a:r>
              <a:rPr lang="fr-FR"/>
              <a:t>  </a:t>
            </a:r>
          </a:p>
        </p:txBody>
      </p:sp>
      <p:sp>
        <p:nvSpPr>
          <p:cNvPr id="29" name="Picture Placeholder 3">
            <a:extLst>
              <a:ext uri="{FF2B5EF4-FFF2-40B4-BE49-F238E27FC236}">
                <a16:creationId xmlns:a16="http://schemas.microsoft.com/office/drawing/2014/main" id="{194A4C2A-6F6B-85AA-D2C5-A77FCACA7CD3}"/>
              </a:ext>
            </a:extLst>
          </p:cNvPr>
          <p:cNvSpPr>
            <a:spLocks noGrp="1"/>
          </p:cNvSpPr>
          <p:nvPr>
            <p:ph type="pic" sz="quarter" idx="10" hasCustomPrompt="1"/>
          </p:nvPr>
        </p:nvSpPr>
        <p:spPr>
          <a:xfrm>
            <a:off x="1950000" y="1504982"/>
            <a:ext cx="792000" cy="792000"/>
          </a:xfrm>
          <a:prstGeom prst="rect">
            <a:avLst/>
          </a:prstGeom>
          <a:noFill/>
        </p:spPr>
        <p:txBody>
          <a:bodyPr wrap="square" anchor="ctr">
            <a:noAutofit/>
          </a:bodyPr>
          <a:lstStyle>
            <a:lvl1pPr marL="0" indent="0" algn="ctr">
              <a:buNone/>
              <a:defRPr sz="1000">
                <a:solidFill>
                  <a:schemeClr val="accent2"/>
                </a:solidFill>
              </a:defRPr>
            </a:lvl1pPr>
          </a:lstStyle>
          <a:p>
            <a:r>
              <a:rPr lang="fr-FR"/>
              <a:t>Insert </a:t>
            </a:r>
            <a:r>
              <a:rPr lang="fr-FR" err="1"/>
              <a:t>icon</a:t>
            </a:r>
            <a:endParaRPr lang="fr-FR"/>
          </a:p>
        </p:txBody>
      </p:sp>
      <p:sp>
        <p:nvSpPr>
          <p:cNvPr id="30" name="Picture Placeholder 3">
            <a:extLst>
              <a:ext uri="{FF2B5EF4-FFF2-40B4-BE49-F238E27FC236}">
                <a16:creationId xmlns:a16="http://schemas.microsoft.com/office/drawing/2014/main" id="{00254D9B-AEA2-CA66-93CE-44D618F44682}"/>
              </a:ext>
            </a:extLst>
          </p:cNvPr>
          <p:cNvSpPr>
            <a:spLocks noGrp="1"/>
          </p:cNvSpPr>
          <p:nvPr>
            <p:ph type="pic" sz="quarter" idx="21" hasCustomPrompt="1"/>
          </p:nvPr>
        </p:nvSpPr>
        <p:spPr>
          <a:xfrm>
            <a:off x="9450001" y="1504982"/>
            <a:ext cx="792000" cy="792000"/>
          </a:xfrm>
          <a:prstGeom prst="rect">
            <a:avLst/>
          </a:prstGeom>
          <a:noFill/>
        </p:spPr>
        <p:txBody>
          <a:bodyPr wrap="square" anchor="ctr">
            <a:noAutofit/>
          </a:bodyPr>
          <a:lstStyle>
            <a:lvl1pPr marL="0" indent="0" algn="ctr">
              <a:buNone/>
              <a:defRPr sz="1000">
                <a:solidFill>
                  <a:schemeClr val="accent2"/>
                </a:solidFill>
              </a:defRPr>
            </a:lvl1pPr>
          </a:lstStyle>
          <a:p>
            <a:r>
              <a:rPr lang="fr-FR"/>
              <a:t>Insert </a:t>
            </a:r>
            <a:r>
              <a:rPr lang="fr-FR" err="1"/>
              <a:t>icon</a:t>
            </a:r>
            <a:endParaRPr lang="fr-FR"/>
          </a:p>
        </p:txBody>
      </p:sp>
      <p:sp>
        <p:nvSpPr>
          <p:cNvPr id="31" name="Picture Placeholder 3">
            <a:extLst>
              <a:ext uri="{FF2B5EF4-FFF2-40B4-BE49-F238E27FC236}">
                <a16:creationId xmlns:a16="http://schemas.microsoft.com/office/drawing/2014/main" id="{98CFC95B-BD3A-354F-7746-E76B52A72EF5}"/>
              </a:ext>
            </a:extLst>
          </p:cNvPr>
          <p:cNvSpPr>
            <a:spLocks noGrp="1"/>
          </p:cNvSpPr>
          <p:nvPr>
            <p:ph type="pic" sz="quarter" idx="22" hasCustomPrompt="1"/>
          </p:nvPr>
        </p:nvSpPr>
        <p:spPr>
          <a:xfrm>
            <a:off x="5700000" y="1504982"/>
            <a:ext cx="792000" cy="792000"/>
          </a:xfrm>
          <a:prstGeom prst="rect">
            <a:avLst/>
          </a:prstGeom>
          <a:noFill/>
        </p:spPr>
        <p:txBody>
          <a:bodyPr wrap="square" anchor="ctr">
            <a:noAutofit/>
          </a:bodyPr>
          <a:lstStyle>
            <a:lvl1pPr marL="0" indent="0" algn="ctr">
              <a:buNone/>
              <a:defRPr sz="1000">
                <a:solidFill>
                  <a:schemeClr val="accent2"/>
                </a:solidFill>
              </a:defRPr>
            </a:lvl1pPr>
          </a:lstStyle>
          <a:p>
            <a:r>
              <a:rPr lang="fr-FR"/>
              <a:t>Insert </a:t>
            </a:r>
            <a:r>
              <a:rPr lang="fr-FR" err="1"/>
              <a:t>icon</a:t>
            </a:r>
            <a:endParaRPr lang="fr-FR"/>
          </a:p>
        </p:txBody>
      </p:sp>
      <p:sp>
        <p:nvSpPr>
          <p:cNvPr id="32" name="Text Placeholder 25">
            <a:extLst>
              <a:ext uri="{FF2B5EF4-FFF2-40B4-BE49-F238E27FC236}">
                <a16:creationId xmlns:a16="http://schemas.microsoft.com/office/drawing/2014/main" id="{3135BD51-DD34-BE26-39D2-84AE8551A79A}"/>
              </a:ext>
            </a:extLst>
          </p:cNvPr>
          <p:cNvSpPr>
            <a:spLocks noGrp="1"/>
          </p:cNvSpPr>
          <p:nvPr>
            <p:ph type="body" sz="quarter" idx="23" hasCustomPrompt="1"/>
          </p:nvPr>
        </p:nvSpPr>
        <p:spPr>
          <a:xfrm>
            <a:off x="869999" y="2777039"/>
            <a:ext cx="2952000" cy="246221"/>
          </a:xfrm>
          <a:prstGeom prst="rect">
            <a:avLst/>
          </a:prstGeom>
        </p:spPr>
        <p:txBody>
          <a:bodyPr lIns="0" tIns="0" rIns="0" bIns="0">
            <a:noAutofit/>
          </a:bodyPr>
          <a:lstStyle>
            <a:lvl1pPr marL="0" indent="0" algn="ctr">
              <a:lnSpc>
                <a:spcPct val="100000"/>
              </a:lnSpc>
              <a:spcBef>
                <a:spcPts val="0"/>
              </a:spcBef>
              <a:spcAft>
                <a:spcPts val="600"/>
              </a:spcAft>
              <a:buNone/>
              <a:defRPr sz="1600" b="1">
                <a:solidFill>
                  <a:schemeClr val="accent1"/>
                </a:solidFill>
                <a:latin typeface="+mj-lt"/>
              </a:defRPr>
            </a:lvl1pPr>
          </a:lstStyle>
          <a:p>
            <a:pPr lvl="0"/>
            <a:r>
              <a:rPr lang="en-US"/>
              <a:t>This is the title of a paragraph</a:t>
            </a:r>
            <a:endParaRPr lang="fr-FR"/>
          </a:p>
        </p:txBody>
      </p:sp>
      <p:sp>
        <p:nvSpPr>
          <p:cNvPr id="33" name="Text Placeholder 25">
            <a:extLst>
              <a:ext uri="{FF2B5EF4-FFF2-40B4-BE49-F238E27FC236}">
                <a16:creationId xmlns:a16="http://schemas.microsoft.com/office/drawing/2014/main" id="{974B078C-EFB4-964D-2E2C-46B3DF1F5C8B}"/>
              </a:ext>
            </a:extLst>
          </p:cNvPr>
          <p:cNvSpPr>
            <a:spLocks noGrp="1"/>
          </p:cNvSpPr>
          <p:nvPr>
            <p:ph type="body" sz="quarter" idx="13" hasCustomPrompt="1"/>
          </p:nvPr>
        </p:nvSpPr>
        <p:spPr>
          <a:xfrm>
            <a:off x="869999" y="3372422"/>
            <a:ext cx="2952000" cy="2340000"/>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accent2"/>
                </a:solidFill>
              </a:defRPr>
            </a:lvl1pPr>
            <a:lvl2pPr marL="345600" indent="-172800">
              <a:lnSpc>
                <a:spcPct val="100000"/>
              </a:lnSpc>
              <a:spcBef>
                <a:spcPts val="0"/>
              </a:spcBef>
              <a:spcAft>
                <a:spcPts val="300"/>
              </a:spcAft>
              <a:buClr>
                <a:schemeClr val="accent2"/>
              </a:buClr>
              <a:buFont typeface="Ubuntu" panose="020B0504030602030204" pitchFamily="34" charset="0"/>
              <a:buChar char="-"/>
              <a:defRPr sz="1400">
                <a:solidFill>
                  <a:schemeClr val="accent2"/>
                </a:solidFill>
              </a:defRPr>
            </a:lvl2pPr>
            <a:lvl3pPr marL="518400" indent="-172800">
              <a:lnSpc>
                <a:spcPct val="100000"/>
              </a:lnSpc>
              <a:spcBef>
                <a:spcPts val="0"/>
              </a:spcBef>
              <a:spcAft>
                <a:spcPts val="300"/>
              </a:spcAft>
              <a:buClr>
                <a:schemeClr val="accent2"/>
              </a:buClr>
              <a:buFont typeface="Wingdings" panose="05000000000000000000" pitchFamily="2" charset="2"/>
              <a:buChar char="§"/>
              <a:defRPr sz="1400">
                <a:solidFill>
                  <a:schemeClr val="accent2"/>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sp>
        <p:nvSpPr>
          <p:cNvPr id="37" name="Text Placeholder 25">
            <a:extLst>
              <a:ext uri="{FF2B5EF4-FFF2-40B4-BE49-F238E27FC236}">
                <a16:creationId xmlns:a16="http://schemas.microsoft.com/office/drawing/2014/main" id="{EFFD032E-F53F-B220-BC29-D3C30E0B12A5}"/>
              </a:ext>
            </a:extLst>
          </p:cNvPr>
          <p:cNvSpPr>
            <a:spLocks noGrp="1"/>
          </p:cNvSpPr>
          <p:nvPr>
            <p:ph type="body" sz="quarter" idx="24" hasCustomPrompt="1"/>
          </p:nvPr>
        </p:nvSpPr>
        <p:spPr>
          <a:xfrm>
            <a:off x="4620000" y="2777039"/>
            <a:ext cx="2952000" cy="246221"/>
          </a:xfrm>
          <a:prstGeom prst="rect">
            <a:avLst/>
          </a:prstGeom>
        </p:spPr>
        <p:txBody>
          <a:bodyPr lIns="0" tIns="0" rIns="0" bIns="0">
            <a:noAutofit/>
          </a:bodyPr>
          <a:lstStyle>
            <a:lvl1pPr marL="0" indent="0" algn="ctr">
              <a:lnSpc>
                <a:spcPct val="100000"/>
              </a:lnSpc>
              <a:spcBef>
                <a:spcPts val="0"/>
              </a:spcBef>
              <a:spcAft>
                <a:spcPts val="600"/>
              </a:spcAft>
              <a:buNone/>
              <a:defRPr sz="1600" b="1">
                <a:solidFill>
                  <a:schemeClr val="accent1"/>
                </a:solidFill>
                <a:latin typeface="+mj-lt"/>
              </a:defRPr>
            </a:lvl1pPr>
          </a:lstStyle>
          <a:p>
            <a:pPr lvl="0"/>
            <a:r>
              <a:rPr lang="en-US"/>
              <a:t>This is the title of a paragraph</a:t>
            </a:r>
            <a:endParaRPr lang="fr-FR"/>
          </a:p>
        </p:txBody>
      </p:sp>
      <p:sp>
        <p:nvSpPr>
          <p:cNvPr id="39" name="Text Placeholder 25">
            <a:extLst>
              <a:ext uri="{FF2B5EF4-FFF2-40B4-BE49-F238E27FC236}">
                <a16:creationId xmlns:a16="http://schemas.microsoft.com/office/drawing/2014/main" id="{18AB4EFB-BE07-AF40-6047-D4B7D70C3EAB}"/>
              </a:ext>
            </a:extLst>
          </p:cNvPr>
          <p:cNvSpPr>
            <a:spLocks noGrp="1"/>
          </p:cNvSpPr>
          <p:nvPr>
            <p:ph type="body" sz="quarter" idx="25" hasCustomPrompt="1"/>
          </p:nvPr>
        </p:nvSpPr>
        <p:spPr>
          <a:xfrm>
            <a:off x="4620000" y="3372422"/>
            <a:ext cx="2952000" cy="2340000"/>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accent2"/>
                </a:solidFill>
              </a:defRPr>
            </a:lvl1pPr>
            <a:lvl2pPr marL="345600" indent="-172800">
              <a:lnSpc>
                <a:spcPct val="100000"/>
              </a:lnSpc>
              <a:spcBef>
                <a:spcPts val="0"/>
              </a:spcBef>
              <a:spcAft>
                <a:spcPts val="300"/>
              </a:spcAft>
              <a:buClr>
                <a:schemeClr val="accent2"/>
              </a:buClr>
              <a:buFont typeface="Ubuntu" panose="020B0504030602030204" pitchFamily="34" charset="0"/>
              <a:buChar char="-"/>
              <a:defRPr sz="1400">
                <a:solidFill>
                  <a:schemeClr val="accent2"/>
                </a:solidFill>
              </a:defRPr>
            </a:lvl2pPr>
            <a:lvl3pPr marL="518400" indent="-172800">
              <a:lnSpc>
                <a:spcPct val="100000"/>
              </a:lnSpc>
              <a:spcBef>
                <a:spcPts val="0"/>
              </a:spcBef>
              <a:spcAft>
                <a:spcPts val="300"/>
              </a:spcAft>
              <a:buClr>
                <a:schemeClr val="accent2"/>
              </a:buClr>
              <a:buFont typeface="Wingdings" panose="05000000000000000000" pitchFamily="2" charset="2"/>
              <a:buChar char="§"/>
              <a:defRPr sz="1400">
                <a:solidFill>
                  <a:schemeClr val="accent2"/>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sp>
        <p:nvSpPr>
          <p:cNvPr id="40" name="Text Placeholder 25">
            <a:extLst>
              <a:ext uri="{FF2B5EF4-FFF2-40B4-BE49-F238E27FC236}">
                <a16:creationId xmlns:a16="http://schemas.microsoft.com/office/drawing/2014/main" id="{FDABEA5F-6449-B426-52A7-14105EE90D94}"/>
              </a:ext>
            </a:extLst>
          </p:cNvPr>
          <p:cNvSpPr>
            <a:spLocks noGrp="1"/>
          </p:cNvSpPr>
          <p:nvPr>
            <p:ph type="body" sz="quarter" idx="26" hasCustomPrompt="1"/>
          </p:nvPr>
        </p:nvSpPr>
        <p:spPr>
          <a:xfrm>
            <a:off x="8370001" y="2777039"/>
            <a:ext cx="2952000" cy="246221"/>
          </a:xfrm>
          <a:prstGeom prst="rect">
            <a:avLst/>
          </a:prstGeom>
        </p:spPr>
        <p:txBody>
          <a:bodyPr lIns="0" tIns="0" rIns="0" bIns="0">
            <a:noAutofit/>
          </a:bodyPr>
          <a:lstStyle>
            <a:lvl1pPr marL="0" indent="0" algn="ctr">
              <a:lnSpc>
                <a:spcPct val="100000"/>
              </a:lnSpc>
              <a:spcBef>
                <a:spcPts val="0"/>
              </a:spcBef>
              <a:spcAft>
                <a:spcPts val="600"/>
              </a:spcAft>
              <a:buNone/>
              <a:defRPr sz="1600" b="1">
                <a:solidFill>
                  <a:schemeClr val="accent1"/>
                </a:solidFill>
                <a:latin typeface="+mj-lt"/>
              </a:defRPr>
            </a:lvl1pPr>
          </a:lstStyle>
          <a:p>
            <a:pPr lvl="0"/>
            <a:r>
              <a:rPr lang="en-US"/>
              <a:t>This is the title of a paragraph</a:t>
            </a:r>
            <a:endParaRPr lang="fr-FR"/>
          </a:p>
        </p:txBody>
      </p:sp>
      <p:sp>
        <p:nvSpPr>
          <p:cNvPr id="41" name="Text Placeholder 25">
            <a:extLst>
              <a:ext uri="{FF2B5EF4-FFF2-40B4-BE49-F238E27FC236}">
                <a16:creationId xmlns:a16="http://schemas.microsoft.com/office/drawing/2014/main" id="{ADA625BB-5FD7-C823-5701-57825DE78F92}"/>
              </a:ext>
            </a:extLst>
          </p:cNvPr>
          <p:cNvSpPr>
            <a:spLocks noGrp="1"/>
          </p:cNvSpPr>
          <p:nvPr>
            <p:ph type="body" sz="quarter" idx="27" hasCustomPrompt="1"/>
          </p:nvPr>
        </p:nvSpPr>
        <p:spPr>
          <a:xfrm>
            <a:off x="8370001" y="3372422"/>
            <a:ext cx="2952000" cy="2340000"/>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accent2"/>
                </a:solidFill>
              </a:defRPr>
            </a:lvl1pPr>
            <a:lvl2pPr marL="345600" indent="-172800">
              <a:lnSpc>
                <a:spcPct val="100000"/>
              </a:lnSpc>
              <a:spcBef>
                <a:spcPts val="0"/>
              </a:spcBef>
              <a:spcAft>
                <a:spcPts val="300"/>
              </a:spcAft>
              <a:buClr>
                <a:schemeClr val="accent2"/>
              </a:buClr>
              <a:buFont typeface="Ubuntu" panose="020B0504030602030204" pitchFamily="34" charset="0"/>
              <a:buChar char="-"/>
              <a:defRPr sz="1400">
                <a:solidFill>
                  <a:schemeClr val="accent2"/>
                </a:solidFill>
              </a:defRPr>
            </a:lvl2pPr>
            <a:lvl3pPr marL="518400" indent="-172800">
              <a:lnSpc>
                <a:spcPct val="100000"/>
              </a:lnSpc>
              <a:spcBef>
                <a:spcPts val="0"/>
              </a:spcBef>
              <a:spcAft>
                <a:spcPts val="300"/>
              </a:spcAft>
              <a:buClr>
                <a:schemeClr val="accent2"/>
              </a:buClr>
              <a:buFont typeface="Wingdings" panose="05000000000000000000" pitchFamily="2" charset="2"/>
              <a:buChar char="§"/>
              <a:defRPr sz="1400">
                <a:solidFill>
                  <a:schemeClr val="accent2"/>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sp>
        <p:nvSpPr>
          <p:cNvPr id="42" name="Text Placeholder 4">
            <a:extLst>
              <a:ext uri="{FF2B5EF4-FFF2-40B4-BE49-F238E27FC236}">
                <a16:creationId xmlns:a16="http://schemas.microsoft.com/office/drawing/2014/main" id="{D8F13034-4B25-B346-5A9F-E91D4111F73A}"/>
              </a:ext>
            </a:extLst>
          </p:cNvPr>
          <p:cNvSpPr>
            <a:spLocks noGrp="1"/>
          </p:cNvSpPr>
          <p:nvPr>
            <p:ph type="body" sz="quarter" idx="39" hasCustomPrompt="1"/>
          </p:nvPr>
        </p:nvSpPr>
        <p:spPr>
          <a:xfrm rot="10800000" flipV="1">
            <a:off x="869998" y="3171983"/>
            <a:ext cx="2951999" cy="180000"/>
          </a:xfrm>
          <a:custGeom>
            <a:avLst/>
            <a:gdLst>
              <a:gd name="connsiteX0" fmla="*/ 0 w 5439561"/>
              <a:gd name="connsiteY0" fmla="*/ 0 h 209550"/>
              <a:gd name="connsiteX1" fmla="*/ 5439561 w 5439561"/>
              <a:gd name="connsiteY1" fmla="*/ 0 h 209550"/>
              <a:gd name="connsiteX2" fmla="*/ 5439561 w 5439561"/>
              <a:gd name="connsiteY2" fmla="*/ 209550 h 209550"/>
              <a:gd name="connsiteX3" fmla="*/ 0 w 5439561"/>
              <a:gd name="connsiteY3" fmla="*/ 209550 h 209550"/>
              <a:gd name="connsiteX4" fmla="*/ 0 w 5439561"/>
              <a:gd name="connsiteY4" fmla="*/ 0 h 209550"/>
              <a:gd name="connsiteX0" fmla="*/ 0 w 5439561"/>
              <a:gd name="connsiteY0" fmla="*/ 0 h 209550"/>
              <a:gd name="connsiteX1" fmla="*/ 5439561 w 5439561"/>
              <a:gd name="connsiteY1" fmla="*/ 209550 h 209550"/>
              <a:gd name="connsiteX2" fmla="*/ 0 w 5439561"/>
              <a:gd name="connsiteY2" fmla="*/ 209550 h 209550"/>
              <a:gd name="connsiteX3" fmla="*/ 0 w 5439561"/>
              <a:gd name="connsiteY3" fmla="*/ 0 h 209550"/>
              <a:gd name="connsiteX0" fmla="*/ 0 w 5439561"/>
              <a:gd name="connsiteY0" fmla="*/ 0 h 0"/>
              <a:gd name="connsiteX1" fmla="*/ 5439561 w 5439561"/>
              <a:gd name="connsiteY1" fmla="*/ 0 h 0"/>
              <a:gd name="connsiteX2" fmla="*/ 0 w 5439561"/>
              <a:gd name="connsiteY2" fmla="*/ 0 h 0"/>
            </a:gdLst>
            <a:ahLst/>
            <a:cxnLst>
              <a:cxn ang="0">
                <a:pos x="connsiteX0" y="connsiteY0"/>
              </a:cxn>
              <a:cxn ang="0">
                <a:pos x="connsiteX1" y="connsiteY1"/>
              </a:cxn>
              <a:cxn ang="0">
                <a:pos x="connsiteX2" y="connsiteY2"/>
              </a:cxn>
            </a:cxnLst>
            <a:rect l="l" t="t" r="r" b="b"/>
            <a:pathLst>
              <a:path w="5439561">
                <a:moveTo>
                  <a:pt x="0" y="0"/>
                </a:moveTo>
                <a:lnTo>
                  <a:pt x="5439561" y="0"/>
                </a:lnTo>
                <a:lnTo>
                  <a:pt x="0" y="0"/>
                </a:lnTo>
                <a:close/>
              </a:path>
            </a:pathLst>
          </a:custGeom>
          <a:ln>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txBody>
          <a:bodyPr/>
          <a:lstStyle>
            <a:lvl1pPr>
              <a:defRPr sz="100">
                <a:solidFill>
                  <a:schemeClr val="bg1"/>
                </a:solidFill>
              </a:defRPr>
            </a:lvl1pPr>
          </a:lstStyle>
          <a:p>
            <a:pPr lvl="0"/>
            <a:r>
              <a:rPr lang="fr-FR" noProof="0"/>
              <a:t>   </a:t>
            </a:r>
          </a:p>
        </p:txBody>
      </p:sp>
      <p:sp>
        <p:nvSpPr>
          <p:cNvPr id="48" name="Text Placeholder 4">
            <a:extLst>
              <a:ext uri="{FF2B5EF4-FFF2-40B4-BE49-F238E27FC236}">
                <a16:creationId xmlns:a16="http://schemas.microsoft.com/office/drawing/2014/main" id="{E97C45EE-8F32-F4AB-4D40-3E80756155FD}"/>
              </a:ext>
            </a:extLst>
          </p:cNvPr>
          <p:cNvSpPr>
            <a:spLocks noGrp="1"/>
          </p:cNvSpPr>
          <p:nvPr>
            <p:ph type="body" sz="quarter" idx="40" hasCustomPrompt="1"/>
          </p:nvPr>
        </p:nvSpPr>
        <p:spPr>
          <a:xfrm rot="10800000" flipV="1">
            <a:off x="4620001" y="3171983"/>
            <a:ext cx="2951999" cy="180000"/>
          </a:xfrm>
          <a:custGeom>
            <a:avLst/>
            <a:gdLst>
              <a:gd name="connsiteX0" fmla="*/ 0 w 5439561"/>
              <a:gd name="connsiteY0" fmla="*/ 0 h 209550"/>
              <a:gd name="connsiteX1" fmla="*/ 5439561 w 5439561"/>
              <a:gd name="connsiteY1" fmla="*/ 0 h 209550"/>
              <a:gd name="connsiteX2" fmla="*/ 5439561 w 5439561"/>
              <a:gd name="connsiteY2" fmla="*/ 209550 h 209550"/>
              <a:gd name="connsiteX3" fmla="*/ 0 w 5439561"/>
              <a:gd name="connsiteY3" fmla="*/ 209550 h 209550"/>
              <a:gd name="connsiteX4" fmla="*/ 0 w 5439561"/>
              <a:gd name="connsiteY4" fmla="*/ 0 h 209550"/>
              <a:gd name="connsiteX0" fmla="*/ 0 w 5439561"/>
              <a:gd name="connsiteY0" fmla="*/ 0 h 209550"/>
              <a:gd name="connsiteX1" fmla="*/ 5439561 w 5439561"/>
              <a:gd name="connsiteY1" fmla="*/ 209550 h 209550"/>
              <a:gd name="connsiteX2" fmla="*/ 0 w 5439561"/>
              <a:gd name="connsiteY2" fmla="*/ 209550 h 209550"/>
              <a:gd name="connsiteX3" fmla="*/ 0 w 5439561"/>
              <a:gd name="connsiteY3" fmla="*/ 0 h 209550"/>
              <a:gd name="connsiteX0" fmla="*/ 0 w 5439561"/>
              <a:gd name="connsiteY0" fmla="*/ 0 h 0"/>
              <a:gd name="connsiteX1" fmla="*/ 5439561 w 5439561"/>
              <a:gd name="connsiteY1" fmla="*/ 0 h 0"/>
              <a:gd name="connsiteX2" fmla="*/ 0 w 5439561"/>
              <a:gd name="connsiteY2" fmla="*/ 0 h 0"/>
            </a:gdLst>
            <a:ahLst/>
            <a:cxnLst>
              <a:cxn ang="0">
                <a:pos x="connsiteX0" y="connsiteY0"/>
              </a:cxn>
              <a:cxn ang="0">
                <a:pos x="connsiteX1" y="connsiteY1"/>
              </a:cxn>
              <a:cxn ang="0">
                <a:pos x="connsiteX2" y="connsiteY2"/>
              </a:cxn>
            </a:cxnLst>
            <a:rect l="l" t="t" r="r" b="b"/>
            <a:pathLst>
              <a:path w="5439561">
                <a:moveTo>
                  <a:pt x="0" y="0"/>
                </a:moveTo>
                <a:lnTo>
                  <a:pt x="5439561" y="0"/>
                </a:lnTo>
                <a:lnTo>
                  <a:pt x="0" y="0"/>
                </a:lnTo>
                <a:close/>
              </a:path>
            </a:pathLst>
          </a:custGeom>
          <a:ln>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txBody>
          <a:bodyPr/>
          <a:lstStyle>
            <a:lvl1pPr>
              <a:defRPr sz="100">
                <a:solidFill>
                  <a:schemeClr val="bg1"/>
                </a:solidFill>
              </a:defRPr>
            </a:lvl1pPr>
          </a:lstStyle>
          <a:p>
            <a:pPr lvl="0"/>
            <a:r>
              <a:rPr lang="fr-FR" noProof="0"/>
              <a:t>   </a:t>
            </a:r>
          </a:p>
        </p:txBody>
      </p:sp>
      <p:sp>
        <p:nvSpPr>
          <p:cNvPr id="34" name="Round Single Corner of Rectangle 5">
            <a:extLst>
              <a:ext uri="{FF2B5EF4-FFF2-40B4-BE49-F238E27FC236}">
                <a16:creationId xmlns:a16="http://schemas.microsoft.com/office/drawing/2014/main" id="{234DC11C-82A3-4A35-9482-2F51BA62EC89}"/>
              </a:ext>
            </a:extLst>
          </p:cNvPr>
          <p:cNvSpPr/>
          <p:nvPr/>
        </p:nvSpPr>
        <p:spPr>
          <a:xfrm flipV="1">
            <a:off x="-1" y="-2"/>
            <a:ext cx="11462197" cy="806826"/>
          </a:xfrm>
          <a:prstGeom prst="round1Rect">
            <a:avLst/>
          </a:prstGeom>
          <a:solidFill>
            <a:srgbClr val="FF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6">
            <a:extLst>
              <a:ext uri="{FF2B5EF4-FFF2-40B4-BE49-F238E27FC236}">
                <a16:creationId xmlns:a16="http://schemas.microsoft.com/office/drawing/2014/main" id="{5611FF7B-E151-483A-AC89-72AA04006A7D}"/>
              </a:ext>
            </a:extLst>
          </p:cNvPr>
          <p:cNvSpPr>
            <a:spLocks noGrp="1"/>
          </p:cNvSpPr>
          <p:nvPr>
            <p:ph type="title" hasCustomPrompt="1"/>
          </p:nvPr>
        </p:nvSpPr>
        <p:spPr>
          <a:xfrm>
            <a:off x="2263139" y="234557"/>
            <a:ext cx="9038135" cy="430887"/>
          </a:xfrm>
          <a:prstGeom prst="rect">
            <a:avLst/>
          </a:prstGeom>
        </p:spPr>
        <p:txBody>
          <a:bodyPr vert="horz" wrap="square" lIns="0" tIns="0" rIns="0" bIns="0" anchor="ctr">
            <a:noAutofit/>
          </a:bodyPr>
          <a:lstStyle>
            <a:lvl1pPr algn="l">
              <a:lnSpc>
                <a:spcPct val="100000"/>
              </a:lnSpc>
              <a:defRPr sz="2800" b="1">
                <a:solidFill>
                  <a:schemeClr val="bg1"/>
                </a:solidFill>
              </a:defRPr>
            </a:lvl1pPr>
          </a:lstStyle>
          <a:p>
            <a:r>
              <a:rPr lang="en-US"/>
              <a:t>This is the slide title</a:t>
            </a:r>
          </a:p>
        </p:txBody>
      </p:sp>
      <p:sp>
        <p:nvSpPr>
          <p:cNvPr id="53" name="Text Placeholder 4">
            <a:extLst>
              <a:ext uri="{FF2B5EF4-FFF2-40B4-BE49-F238E27FC236}">
                <a16:creationId xmlns:a16="http://schemas.microsoft.com/office/drawing/2014/main" id="{6567A2E5-8ABB-12CE-DB68-78E9C7C70FFC}"/>
              </a:ext>
            </a:extLst>
          </p:cNvPr>
          <p:cNvSpPr>
            <a:spLocks noGrp="1"/>
          </p:cNvSpPr>
          <p:nvPr>
            <p:ph type="body" sz="quarter" idx="41" hasCustomPrompt="1"/>
          </p:nvPr>
        </p:nvSpPr>
        <p:spPr>
          <a:xfrm rot="10800000" flipV="1">
            <a:off x="8370002" y="3171983"/>
            <a:ext cx="2951999" cy="180000"/>
          </a:xfrm>
          <a:custGeom>
            <a:avLst/>
            <a:gdLst>
              <a:gd name="connsiteX0" fmla="*/ 0 w 5439561"/>
              <a:gd name="connsiteY0" fmla="*/ 0 h 209550"/>
              <a:gd name="connsiteX1" fmla="*/ 5439561 w 5439561"/>
              <a:gd name="connsiteY1" fmla="*/ 0 h 209550"/>
              <a:gd name="connsiteX2" fmla="*/ 5439561 w 5439561"/>
              <a:gd name="connsiteY2" fmla="*/ 209550 h 209550"/>
              <a:gd name="connsiteX3" fmla="*/ 0 w 5439561"/>
              <a:gd name="connsiteY3" fmla="*/ 209550 h 209550"/>
              <a:gd name="connsiteX4" fmla="*/ 0 w 5439561"/>
              <a:gd name="connsiteY4" fmla="*/ 0 h 209550"/>
              <a:gd name="connsiteX0" fmla="*/ 0 w 5439561"/>
              <a:gd name="connsiteY0" fmla="*/ 0 h 209550"/>
              <a:gd name="connsiteX1" fmla="*/ 5439561 w 5439561"/>
              <a:gd name="connsiteY1" fmla="*/ 209550 h 209550"/>
              <a:gd name="connsiteX2" fmla="*/ 0 w 5439561"/>
              <a:gd name="connsiteY2" fmla="*/ 209550 h 209550"/>
              <a:gd name="connsiteX3" fmla="*/ 0 w 5439561"/>
              <a:gd name="connsiteY3" fmla="*/ 0 h 209550"/>
              <a:gd name="connsiteX0" fmla="*/ 0 w 5439561"/>
              <a:gd name="connsiteY0" fmla="*/ 0 h 0"/>
              <a:gd name="connsiteX1" fmla="*/ 5439561 w 5439561"/>
              <a:gd name="connsiteY1" fmla="*/ 0 h 0"/>
              <a:gd name="connsiteX2" fmla="*/ 0 w 5439561"/>
              <a:gd name="connsiteY2" fmla="*/ 0 h 0"/>
            </a:gdLst>
            <a:ahLst/>
            <a:cxnLst>
              <a:cxn ang="0">
                <a:pos x="connsiteX0" y="connsiteY0"/>
              </a:cxn>
              <a:cxn ang="0">
                <a:pos x="connsiteX1" y="connsiteY1"/>
              </a:cxn>
              <a:cxn ang="0">
                <a:pos x="connsiteX2" y="connsiteY2"/>
              </a:cxn>
            </a:cxnLst>
            <a:rect l="l" t="t" r="r" b="b"/>
            <a:pathLst>
              <a:path w="5439561">
                <a:moveTo>
                  <a:pt x="0" y="0"/>
                </a:moveTo>
                <a:lnTo>
                  <a:pt x="5439561" y="0"/>
                </a:lnTo>
                <a:lnTo>
                  <a:pt x="0" y="0"/>
                </a:lnTo>
                <a:close/>
              </a:path>
            </a:pathLst>
          </a:custGeom>
          <a:ln>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txBody>
          <a:bodyPr/>
          <a:lstStyle>
            <a:lvl1pPr>
              <a:defRPr sz="100">
                <a:solidFill>
                  <a:schemeClr val="bg1"/>
                </a:solidFill>
              </a:defRPr>
            </a:lvl1pPr>
          </a:lstStyle>
          <a:p>
            <a:pPr lvl="0"/>
            <a:r>
              <a:rPr lang="fr-FR" noProof="0"/>
              <a:t>   </a:t>
            </a:r>
          </a:p>
        </p:txBody>
      </p:sp>
      <p:pic>
        <p:nvPicPr>
          <p:cNvPr id="19" name="Picture 18" descr="A white background with orange and blue text&#10;&#10;Description automatically generated with low confidence">
            <a:extLst>
              <a:ext uri="{FF2B5EF4-FFF2-40B4-BE49-F238E27FC236}">
                <a16:creationId xmlns:a16="http://schemas.microsoft.com/office/drawing/2014/main" id="{07DBF353-5DFD-67B1-408F-9EEF49ECE85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2425" y="0"/>
            <a:ext cx="1281006" cy="712354"/>
          </a:xfrm>
          <a:prstGeom prst="rect">
            <a:avLst/>
          </a:prstGeom>
        </p:spPr>
      </p:pic>
    </p:spTree>
    <p:extLst>
      <p:ext uri="{BB962C8B-B14F-4D97-AF65-F5344CB8AC3E}">
        <p14:creationId xmlns:p14="http://schemas.microsoft.com/office/powerpoint/2010/main" val="1617652546"/>
      </p:ext>
    </p:extLst>
  </p:cSld>
  <p:clrMapOvr>
    <a:masterClrMapping/>
  </p:clrMapOvr>
  <p:hf sldNum="0"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No image option">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B461FF45-ED38-0CD3-27A3-F0F0FE426CC7}"/>
              </a:ext>
            </a:extLst>
          </p:cNvPr>
          <p:cNvSpPr>
            <a:spLocks noGrp="1"/>
          </p:cNvSpPr>
          <p:nvPr>
            <p:ph type="title" hasCustomPrompt="1"/>
          </p:nvPr>
        </p:nvSpPr>
        <p:spPr>
          <a:xfrm>
            <a:off x="588134" y="2102691"/>
            <a:ext cx="9360000" cy="1477328"/>
          </a:xfrm>
          <a:prstGeom prst="rect">
            <a:avLst/>
          </a:prstGeom>
        </p:spPr>
        <p:txBody>
          <a:bodyPr vert="horz" lIns="0" tIns="0" rIns="0" bIns="0" anchor="b">
            <a:noAutofit/>
          </a:bodyPr>
          <a:lstStyle>
            <a:lvl1pPr>
              <a:lnSpc>
                <a:spcPct val="100000"/>
              </a:lnSpc>
              <a:defRPr sz="4800" b="1">
                <a:solidFill>
                  <a:schemeClr val="bg1"/>
                </a:solidFill>
              </a:defRPr>
            </a:lvl1pPr>
          </a:lstStyle>
          <a:p>
            <a:r>
              <a:rPr lang="en-US"/>
              <a:t>This is the title </a:t>
            </a:r>
            <a:br>
              <a:rPr lang="en-US"/>
            </a:br>
            <a:r>
              <a:rPr lang="en-US"/>
              <a:t>of the presentation</a:t>
            </a:r>
          </a:p>
        </p:txBody>
      </p:sp>
      <p:sp>
        <p:nvSpPr>
          <p:cNvPr id="6" name="Date Placeholder 3">
            <a:extLst>
              <a:ext uri="{FF2B5EF4-FFF2-40B4-BE49-F238E27FC236}">
                <a16:creationId xmlns:a16="http://schemas.microsoft.com/office/drawing/2014/main" id="{78042F2A-164C-E1FD-6C1D-5FEE15BE38AE}"/>
              </a:ext>
            </a:extLst>
          </p:cNvPr>
          <p:cNvSpPr>
            <a:spLocks noGrp="1"/>
          </p:cNvSpPr>
          <p:nvPr>
            <p:ph type="dt" sz="half" idx="2"/>
          </p:nvPr>
        </p:nvSpPr>
        <p:spPr>
          <a:xfrm>
            <a:off x="588134" y="5374933"/>
            <a:ext cx="9360000" cy="307777"/>
          </a:xfrm>
          <a:prstGeom prst="rect">
            <a:avLst/>
          </a:prstGeom>
        </p:spPr>
        <p:txBody>
          <a:bodyPr vert="horz" lIns="0" tIns="0" rIns="0" bIns="0" rtlCol="0" anchor="t">
            <a:noAutofit/>
          </a:bodyPr>
          <a:lstStyle>
            <a:lvl1pPr algn="l">
              <a:defRPr sz="1800" i="1">
                <a:solidFill>
                  <a:schemeClr val="bg1"/>
                </a:solidFill>
                <a:latin typeface="Calibri" panose="020F0502020204030204" pitchFamily="34" charset="0"/>
                <a:cs typeface="Calibri" panose="020F0502020204030204" pitchFamily="34" charset="0"/>
              </a:defRPr>
            </a:lvl1pPr>
          </a:lstStyle>
          <a:p>
            <a:r>
              <a:rPr lang="fr-FR"/>
              <a:t>Wednesday, 5 July 2023</a:t>
            </a:r>
          </a:p>
        </p:txBody>
      </p:sp>
      <p:sp>
        <p:nvSpPr>
          <p:cNvPr id="7" name="Text Placeholder 25">
            <a:extLst>
              <a:ext uri="{FF2B5EF4-FFF2-40B4-BE49-F238E27FC236}">
                <a16:creationId xmlns:a16="http://schemas.microsoft.com/office/drawing/2014/main" id="{5FA74F7C-177B-91BD-2B93-B36B4999E568}"/>
              </a:ext>
            </a:extLst>
          </p:cNvPr>
          <p:cNvSpPr>
            <a:spLocks noGrp="1"/>
          </p:cNvSpPr>
          <p:nvPr>
            <p:ph type="body" sz="quarter" idx="11" hasCustomPrompt="1"/>
          </p:nvPr>
        </p:nvSpPr>
        <p:spPr>
          <a:xfrm>
            <a:off x="588134" y="3711677"/>
            <a:ext cx="9360000" cy="430887"/>
          </a:xfrm>
          <a:prstGeom prst="rect">
            <a:avLst/>
          </a:prstGeom>
        </p:spPr>
        <p:txBody>
          <a:bodyPr lIns="0" tIns="0" rIns="0" bIns="0" anchor="t">
            <a:noAutofit/>
          </a:bodyPr>
          <a:lstStyle>
            <a:lvl1pPr marL="0" indent="0">
              <a:lnSpc>
                <a:spcPct val="100000"/>
              </a:lnSpc>
              <a:spcBef>
                <a:spcPts val="0"/>
              </a:spcBef>
              <a:buNone/>
              <a:defRPr sz="2800" b="0">
                <a:solidFill>
                  <a:schemeClr val="accent4"/>
                </a:solidFill>
              </a:defRPr>
            </a:lvl1pPr>
          </a:lstStyle>
          <a:p>
            <a:pPr lvl="0"/>
            <a:r>
              <a:rPr lang="en-US"/>
              <a:t>Subtitle of the presentation</a:t>
            </a:r>
            <a:endParaRPr lang="fr-FR"/>
          </a:p>
        </p:txBody>
      </p:sp>
      <p:graphicFrame>
        <p:nvGraphicFramePr>
          <p:cNvPr id="3" name="think-cell data - do not delete" hidden="1">
            <a:extLst>
              <a:ext uri="{FF2B5EF4-FFF2-40B4-BE49-F238E27FC236}">
                <a16:creationId xmlns:a16="http://schemas.microsoft.com/office/drawing/2014/main" id="{98AEB18B-6B9E-75B1-7325-2724339C04EC}"/>
              </a:ext>
            </a:extLst>
          </p:cNvPr>
          <p:cNvGraphicFramePr>
            <a:graphicFrameLocks noChangeAspect="1"/>
          </p:cNvGraphicFramePr>
          <p:nvPr userDrawn="1">
            <p:custDataLst>
              <p:tags r:id="rId1"/>
            </p:custDataLst>
            <p:extLst>
              <p:ext uri="{D42A27DB-BD31-4B8C-83A1-F6EECF244321}">
                <p14:modId xmlns:p14="http://schemas.microsoft.com/office/powerpoint/2010/main" val="36121698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3" name="think-cell data - do not delete" hidden="1">
                        <a:extLst>
                          <a:ext uri="{FF2B5EF4-FFF2-40B4-BE49-F238E27FC236}">
                            <a16:creationId xmlns:a16="http://schemas.microsoft.com/office/drawing/2014/main" id="{98AEB18B-6B9E-75B1-7325-2724339C04E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ound Single Corner of Rectangle 6">
            <a:extLst>
              <a:ext uri="{FF2B5EF4-FFF2-40B4-BE49-F238E27FC236}">
                <a16:creationId xmlns:a16="http://schemas.microsoft.com/office/drawing/2014/main" id="{AB239867-A25B-399A-CFE8-7AD3300A87FD}"/>
              </a:ext>
            </a:extLst>
          </p:cNvPr>
          <p:cNvSpPr/>
          <p:nvPr userDrawn="1"/>
        </p:nvSpPr>
        <p:spPr>
          <a:xfrm flipV="1">
            <a:off x="0" y="0"/>
            <a:ext cx="11462197" cy="6130346"/>
          </a:xfrm>
          <a:prstGeom prst="round1Rect">
            <a:avLst/>
          </a:prstGeom>
          <a:solidFill>
            <a:srgbClr val="FF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white background with orange and blue text&#10;&#10;Description automatically generated with low confidence">
            <a:extLst>
              <a:ext uri="{FF2B5EF4-FFF2-40B4-BE49-F238E27FC236}">
                <a16:creationId xmlns:a16="http://schemas.microsoft.com/office/drawing/2014/main" id="{5FE0091D-CF3C-1223-2CC0-6927EF08850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88135" y="0"/>
            <a:ext cx="1951865" cy="1085412"/>
          </a:xfrm>
          <a:prstGeom prst="rect">
            <a:avLst/>
          </a:prstGeom>
        </p:spPr>
      </p:pic>
    </p:spTree>
    <p:extLst>
      <p:ext uri="{BB962C8B-B14F-4D97-AF65-F5344CB8AC3E}">
        <p14:creationId xmlns:p14="http://schemas.microsoft.com/office/powerpoint/2010/main" val="3115207143"/>
      </p:ext>
    </p:extLst>
  </p:cSld>
  <p:clrMapOvr>
    <a:masterClrMapping/>
  </p:clrMapOvr>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Header goes here</a:t>
            </a:r>
            <a:endParaRPr lang="en-SG"/>
          </a:p>
        </p:txBody>
      </p:sp>
      <p:sp>
        <p:nvSpPr>
          <p:cNvPr id="6" name="Slide Number Placeholder 3"/>
          <p:cNvSpPr>
            <a:spLocks noGrp="1"/>
          </p:cNvSpPr>
          <p:nvPr>
            <p:ph type="sldNum" sz="quarter" idx="4"/>
          </p:nvPr>
        </p:nvSpPr>
        <p:spPr>
          <a:xfrm>
            <a:off x="243398" y="6311900"/>
            <a:ext cx="2743200" cy="365125"/>
          </a:xfrm>
          <a:prstGeom prst="rect">
            <a:avLst/>
          </a:prstGeom>
        </p:spPr>
        <p:txBody>
          <a:bodyPr vert="horz" lIns="91440" tIns="45720" rIns="91440" bIns="45720" rtlCol="0" anchor="ctr"/>
          <a:lstStyle>
            <a:lvl1pPr algn="l">
              <a:defRPr sz="1200">
                <a:solidFill>
                  <a:schemeClr val="tx1"/>
                </a:solidFill>
              </a:defRPr>
            </a:lvl1pPr>
          </a:lstStyle>
          <a:p>
            <a:fld id="{CE267843-D7B5-4E71-A658-82199F3BEEEA}" type="slidenum">
              <a:rPr lang="en-US" smtClean="0"/>
              <a:t>‹#›</a:t>
            </a:fld>
            <a:endParaRPr lang="en-US"/>
          </a:p>
        </p:txBody>
      </p:sp>
    </p:spTree>
    <p:extLst>
      <p:ext uri="{BB962C8B-B14F-4D97-AF65-F5344CB8AC3E}">
        <p14:creationId xmlns:p14="http://schemas.microsoft.com/office/powerpoint/2010/main" val="353184577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Content Slide Text w/o Subhea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4278-6C1C-4C76-B1C0-8344FC6FA5D2}"/>
              </a:ext>
            </a:extLst>
          </p:cNvPr>
          <p:cNvSpPr>
            <a:spLocks noGrp="1"/>
          </p:cNvSpPr>
          <p:nvPr>
            <p:ph type="title" hasCustomPrompt="1"/>
          </p:nvPr>
        </p:nvSpPr>
        <p:spPr>
          <a:xfrm>
            <a:off x="370839" y="349885"/>
            <a:ext cx="11472817" cy="523875"/>
          </a:xfrm>
        </p:spPr>
        <p:txBody>
          <a:bodyPr>
            <a:normAutofit/>
          </a:bodyPr>
          <a:lstStyle>
            <a:lvl1pPr>
              <a:defRPr sz="3200" b="1"/>
            </a:lvl1pPr>
          </a:lstStyle>
          <a:p>
            <a:r>
              <a:rPr lang="en-US"/>
              <a:t>Header goes here</a:t>
            </a:r>
            <a:endParaRPr lang="en-SG"/>
          </a:p>
        </p:txBody>
      </p:sp>
      <p:sp>
        <p:nvSpPr>
          <p:cNvPr id="4" name="Text Placeholder 3">
            <a:extLst>
              <a:ext uri="{FF2B5EF4-FFF2-40B4-BE49-F238E27FC236}">
                <a16:creationId xmlns:a16="http://schemas.microsoft.com/office/drawing/2014/main" id="{845B02F4-25BA-45E0-AE4B-4BA7DB8DB182}"/>
              </a:ext>
            </a:extLst>
          </p:cNvPr>
          <p:cNvSpPr>
            <a:spLocks noGrp="1"/>
          </p:cNvSpPr>
          <p:nvPr>
            <p:ph type="body" sz="quarter" idx="14"/>
          </p:nvPr>
        </p:nvSpPr>
        <p:spPr>
          <a:xfrm>
            <a:off x="370840" y="1273175"/>
            <a:ext cx="11472817" cy="43116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3746098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cSld name="1_V1.1">
    <p:spTree>
      <p:nvGrpSpPr>
        <p:cNvPr id="1" name=""/>
        <p:cNvGrpSpPr/>
        <p:nvPr/>
      </p:nvGrpSpPr>
      <p:grpSpPr>
        <a:xfrm>
          <a:off x="0" y="0"/>
          <a:ext cx="0" cy="0"/>
          <a:chOff x="0" y="0"/>
          <a:chExt cx="0" cy="0"/>
        </a:xfrm>
      </p:grpSpPr>
      <p:sp>
        <p:nvSpPr>
          <p:cNvPr id="11" name="Round Single Corner of Rectangle 5">
            <a:extLst>
              <a:ext uri="{FF2B5EF4-FFF2-40B4-BE49-F238E27FC236}">
                <a16:creationId xmlns:a16="http://schemas.microsoft.com/office/drawing/2014/main" id="{0AFDC313-F333-4D89-BD2D-758D335DFCD7}"/>
              </a:ext>
            </a:extLst>
          </p:cNvPr>
          <p:cNvSpPr/>
          <p:nvPr/>
        </p:nvSpPr>
        <p:spPr>
          <a:xfrm flipV="1">
            <a:off x="-1" y="-2"/>
            <a:ext cx="11462197" cy="806826"/>
          </a:xfrm>
          <a:prstGeom prst="round1Rect">
            <a:avLst/>
          </a:prstGeom>
          <a:solidFill>
            <a:srgbClr val="FF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p:custDataLst>
              <p:tags r:id="rId1"/>
            </p:custDataLst>
            <p:extLst>
              <p:ext uri="{D42A27DB-BD31-4B8C-83A1-F6EECF244321}">
                <p14:modId xmlns:p14="http://schemas.microsoft.com/office/powerpoint/2010/main" val="31438292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Slide Number Placeholder 5">
            <a:extLst>
              <a:ext uri="{FF2B5EF4-FFF2-40B4-BE49-F238E27FC236}">
                <a16:creationId xmlns:a16="http://schemas.microsoft.com/office/drawing/2014/main" id="{559887BB-A956-577D-79FE-9E926388A075}"/>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accent2"/>
                </a:solidFill>
              </a:defRPr>
            </a:lvl1pPr>
          </a:lstStyle>
          <a:p>
            <a:fld id="{BF7B486F-CDDB-4717-A298-06D195E96E62}" type="slidenum">
              <a:rPr lang="fr-FR" smtClean="0"/>
              <a:pPr/>
              <a:t>‹#›</a:t>
            </a:fld>
            <a:endParaRPr lang="fr-FR"/>
          </a:p>
        </p:txBody>
      </p:sp>
      <p:sp>
        <p:nvSpPr>
          <p:cNvPr id="8" name="Title 6">
            <a:extLst>
              <a:ext uri="{FF2B5EF4-FFF2-40B4-BE49-F238E27FC236}">
                <a16:creationId xmlns:a16="http://schemas.microsoft.com/office/drawing/2014/main" id="{12B53399-9030-2D19-EAF8-B5B2C14C016C}"/>
              </a:ext>
            </a:extLst>
          </p:cNvPr>
          <p:cNvSpPr>
            <a:spLocks noGrp="1"/>
          </p:cNvSpPr>
          <p:nvPr>
            <p:ph type="title" hasCustomPrompt="1"/>
          </p:nvPr>
        </p:nvSpPr>
        <p:spPr>
          <a:xfrm>
            <a:off x="2263139" y="234557"/>
            <a:ext cx="9038135" cy="430887"/>
          </a:xfrm>
          <a:prstGeom prst="rect">
            <a:avLst/>
          </a:prstGeom>
        </p:spPr>
        <p:txBody>
          <a:bodyPr vert="horz" wrap="square" lIns="0" tIns="0" rIns="0" bIns="0" anchor="ctr">
            <a:noAutofit/>
          </a:bodyPr>
          <a:lstStyle>
            <a:lvl1pPr algn="l">
              <a:lnSpc>
                <a:spcPct val="100000"/>
              </a:lnSpc>
              <a:defRPr sz="2800" b="1">
                <a:solidFill>
                  <a:schemeClr val="bg1"/>
                </a:solidFill>
              </a:defRPr>
            </a:lvl1pPr>
          </a:lstStyle>
          <a:p>
            <a:r>
              <a:rPr lang="en-US"/>
              <a:t>Executive Summary</a:t>
            </a:r>
          </a:p>
        </p:txBody>
      </p:sp>
      <p:pic>
        <p:nvPicPr>
          <p:cNvPr id="7" name="Picture 6" descr="A white background with orange and blue text&#10;&#10;Description automatically generated with low confidence">
            <a:extLst>
              <a:ext uri="{FF2B5EF4-FFF2-40B4-BE49-F238E27FC236}">
                <a16:creationId xmlns:a16="http://schemas.microsoft.com/office/drawing/2014/main" id="{912CC64C-94C3-5EDB-433B-F854ECD6601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2425" y="0"/>
            <a:ext cx="1281006" cy="712354"/>
          </a:xfrm>
          <a:prstGeom prst="rect">
            <a:avLst/>
          </a:prstGeom>
        </p:spPr>
      </p:pic>
      <p:sp>
        <p:nvSpPr>
          <p:cNvPr id="10" name="Text Placeholder 25">
            <a:extLst>
              <a:ext uri="{FF2B5EF4-FFF2-40B4-BE49-F238E27FC236}">
                <a16:creationId xmlns:a16="http://schemas.microsoft.com/office/drawing/2014/main" id="{60B695F9-5E4D-4DDC-AE06-70CB710BBCE8}"/>
              </a:ext>
            </a:extLst>
          </p:cNvPr>
          <p:cNvSpPr>
            <a:spLocks noGrp="1"/>
          </p:cNvSpPr>
          <p:nvPr>
            <p:ph type="body" sz="quarter" idx="10" hasCustomPrompt="1"/>
          </p:nvPr>
        </p:nvSpPr>
        <p:spPr>
          <a:xfrm>
            <a:off x="746196" y="1474299"/>
            <a:ext cx="10716000" cy="246221"/>
          </a:xfrm>
          <a:prstGeom prst="rect">
            <a:avLst/>
          </a:prstGeom>
        </p:spPr>
        <p:txBody>
          <a:bodyPr lIns="0" tIns="0" rIns="0" bIns="0" anchor="b">
            <a:noAutofit/>
          </a:bodyPr>
          <a:lstStyle>
            <a:lvl1pPr marL="0" indent="0">
              <a:lnSpc>
                <a:spcPct val="100000"/>
              </a:lnSpc>
              <a:spcBef>
                <a:spcPts val="0"/>
              </a:spcBef>
              <a:buNone/>
              <a:defRPr sz="1600" b="1">
                <a:solidFill>
                  <a:schemeClr val="accent1"/>
                </a:solidFill>
                <a:latin typeface="+mj-lt"/>
              </a:defRPr>
            </a:lvl1pPr>
          </a:lstStyle>
          <a:p>
            <a:pPr lvl="0"/>
            <a:r>
              <a:rPr lang="en-US"/>
              <a:t>Insert text</a:t>
            </a:r>
            <a:endParaRPr lang="fr-FR"/>
          </a:p>
        </p:txBody>
      </p:sp>
      <p:sp>
        <p:nvSpPr>
          <p:cNvPr id="12" name="Text Placeholder 25">
            <a:extLst>
              <a:ext uri="{FF2B5EF4-FFF2-40B4-BE49-F238E27FC236}">
                <a16:creationId xmlns:a16="http://schemas.microsoft.com/office/drawing/2014/main" id="{DDB8DF14-B8DA-4659-9070-608044A6F5C8}"/>
              </a:ext>
            </a:extLst>
          </p:cNvPr>
          <p:cNvSpPr>
            <a:spLocks noGrp="1"/>
          </p:cNvSpPr>
          <p:nvPr>
            <p:ph type="body" sz="quarter" idx="11" hasCustomPrompt="1"/>
          </p:nvPr>
        </p:nvSpPr>
        <p:spPr>
          <a:xfrm>
            <a:off x="746196" y="1775393"/>
            <a:ext cx="10716000" cy="3893373"/>
          </a:xfrm>
          <a:prstGeom prst="rect">
            <a:avLst/>
          </a:prstGeom>
        </p:spPr>
        <p:txBody>
          <a:bodyPr lIns="0" tIns="0" rIns="0" bIns="0">
            <a:noAutofit/>
          </a:bodyPr>
          <a:lstStyle>
            <a:lvl1pPr marL="0" indent="0">
              <a:lnSpc>
                <a:spcPct val="100000"/>
              </a:lnSpc>
              <a:spcBef>
                <a:spcPts val="0"/>
              </a:spcBef>
              <a:spcAft>
                <a:spcPts val="600"/>
              </a:spcAft>
              <a:buNone/>
              <a:defRPr sz="1400" b="0">
                <a:solidFill>
                  <a:schemeClr val="accent2"/>
                </a:solidFill>
                <a:latin typeface="Calibri" panose="020F0502020204030204" pitchFamily="34" charset="0"/>
                <a:cs typeface="Calibri" panose="020F0502020204030204" pitchFamily="34" charset="0"/>
              </a:defRPr>
            </a:lvl1pPr>
          </a:lstStyle>
          <a:p>
            <a:pPr lvl="0"/>
            <a:r>
              <a:rPr lang="en-US"/>
              <a:t>Insert text</a:t>
            </a:r>
            <a:endParaRPr lang="fr-FR"/>
          </a:p>
        </p:txBody>
      </p:sp>
      <p:sp>
        <p:nvSpPr>
          <p:cNvPr id="13" name="Text Placeholder 25">
            <a:extLst>
              <a:ext uri="{FF2B5EF4-FFF2-40B4-BE49-F238E27FC236}">
                <a16:creationId xmlns:a16="http://schemas.microsoft.com/office/drawing/2014/main" id="{1864B87E-B039-4A3F-AAB3-EF2DD88789C8}"/>
              </a:ext>
            </a:extLst>
          </p:cNvPr>
          <p:cNvSpPr>
            <a:spLocks noGrp="1"/>
          </p:cNvSpPr>
          <p:nvPr>
            <p:ph type="body" sz="quarter" idx="12" hasCustomPrompt="1"/>
          </p:nvPr>
        </p:nvSpPr>
        <p:spPr>
          <a:xfrm>
            <a:off x="746196" y="5668768"/>
            <a:ext cx="10716000" cy="276999"/>
          </a:xfrm>
          <a:prstGeom prst="rect">
            <a:avLst/>
          </a:prstGeom>
        </p:spPr>
        <p:txBody>
          <a:bodyPr lIns="0" tIns="0" rIns="0" bIns="0" anchor="ctr">
            <a:noAutofit/>
          </a:bodyPr>
          <a:lstStyle>
            <a:lvl1pPr marL="0" indent="0" algn="r">
              <a:lnSpc>
                <a:spcPct val="100000"/>
              </a:lnSpc>
              <a:spcBef>
                <a:spcPts val="0"/>
              </a:spcBef>
              <a:buNone/>
              <a:defRPr sz="1800" b="1">
                <a:solidFill>
                  <a:schemeClr val="accent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14" name="Text Placeholder 25">
            <a:extLst>
              <a:ext uri="{FF2B5EF4-FFF2-40B4-BE49-F238E27FC236}">
                <a16:creationId xmlns:a16="http://schemas.microsoft.com/office/drawing/2014/main" id="{FC094B59-39D3-4187-BEB8-611FA48AF682}"/>
              </a:ext>
            </a:extLst>
          </p:cNvPr>
          <p:cNvSpPr>
            <a:spLocks noGrp="1"/>
          </p:cNvSpPr>
          <p:nvPr>
            <p:ph type="body" sz="quarter" idx="13" hasCustomPrompt="1"/>
          </p:nvPr>
        </p:nvSpPr>
        <p:spPr>
          <a:xfrm>
            <a:off x="746196" y="5972126"/>
            <a:ext cx="10716000" cy="215444"/>
          </a:xfrm>
          <a:prstGeom prst="rect">
            <a:avLst/>
          </a:prstGeom>
        </p:spPr>
        <p:txBody>
          <a:bodyPr lIns="0" tIns="0" rIns="0" bIns="0">
            <a:noAutofit/>
          </a:bodyPr>
          <a:lstStyle>
            <a:lvl1pPr marL="0" indent="0" algn="r">
              <a:lnSpc>
                <a:spcPct val="100000"/>
              </a:lnSpc>
              <a:spcBef>
                <a:spcPts val="0"/>
              </a:spcBef>
              <a:buNone/>
              <a:defRPr sz="1400" b="0" i="1">
                <a:solidFill>
                  <a:schemeClr val="accent2"/>
                </a:solidFill>
                <a:latin typeface="Calibri" panose="020F0502020204030204" pitchFamily="34" charset="0"/>
                <a:cs typeface="Calibri" panose="020F0502020204030204" pitchFamily="34" charset="0"/>
              </a:defRPr>
            </a:lvl1pPr>
          </a:lstStyle>
          <a:p>
            <a:pPr lvl="0"/>
            <a:r>
              <a:rPr lang="en-US"/>
              <a:t>Insert text</a:t>
            </a:r>
          </a:p>
        </p:txBody>
      </p:sp>
    </p:spTree>
    <p:extLst>
      <p:ext uri="{BB962C8B-B14F-4D97-AF65-F5344CB8AC3E}">
        <p14:creationId xmlns:p14="http://schemas.microsoft.com/office/powerpoint/2010/main" val="3590889807"/>
      </p:ext>
    </p:extLst>
  </p:cSld>
  <p:clrMapOvr>
    <a:masterClrMapping/>
  </p:clrMapOvr>
  <p:hf sldNum="0"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Text w/o Subhea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4278-6C1C-4C76-B1C0-8344FC6FA5D2}"/>
              </a:ext>
            </a:extLst>
          </p:cNvPr>
          <p:cNvSpPr>
            <a:spLocks noGrp="1"/>
          </p:cNvSpPr>
          <p:nvPr>
            <p:ph type="title" hasCustomPrompt="1"/>
          </p:nvPr>
        </p:nvSpPr>
        <p:spPr>
          <a:xfrm>
            <a:off x="370839" y="349885"/>
            <a:ext cx="11472817" cy="523875"/>
          </a:xfrm>
        </p:spPr>
        <p:txBody>
          <a:bodyPr>
            <a:normAutofit/>
          </a:bodyPr>
          <a:lstStyle>
            <a:lvl1pPr>
              <a:defRPr sz="3200" b="1"/>
            </a:lvl1pPr>
          </a:lstStyle>
          <a:p>
            <a:r>
              <a:rPr lang="en-US"/>
              <a:t>Header goes here</a:t>
            </a:r>
            <a:endParaRPr lang="en-SG"/>
          </a:p>
        </p:txBody>
      </p:sp>
      <p:sp>
        <p:nvSpPr>
          <p:cNvPr id="4" name="Text Placeholder 3">
            <a:extLst>
              <a:ext uri="{FF2B5EF4-FFF2-40B4-BE49-F238E27FC236}">
                <a16:creationId xmlns:a16="http://schemas.microsoft.com/office/drawing/2014/main" id="{845B02F4-25BA-45E0-AE4B-4BA7DB8DB182}"/>
              </a:ext>
            </a:extLst>
          </p:cNvPr>
          <p:cNvSpPr>
            <a:spLocks noGrp="1"/>
          </p:cNvSpPr>
          <p:nvPr>
            <p:ph type="body" sz="quarter" idx="14"/>
          </p:nvPr>
        </p:nvSpPr>
        <p:spPr>
          <a:xfrm>
            <a:off x="370840" y="1273175"/>
            <a:ext cx="11472817" cy="43116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233045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B81A7-1121-44C4-8A04-05E5C3EFF7E9}"/>
              </a:ext>
            </a:extLst>
          </p:cNvPr>
          <p:cNvSpPr>
            <a:spLocks noGrp="1"/>
          </p:cNvSpPr>
          <p:nvPr>
            <p:ph type="title" hasCustomPrompt="1"/>
          </p:nvPr>
        </p:nvSpPr>
        <p:spPr>
          <a:xfrm>
            <a:off x="1943100" y="1102043"/>
            <a:ext cx="8305800" cy="3734118"/>
          </a:xfrm>
        </p:spPr>
        <p:txBody>
          <a:bodyPr anchor="ctr">
            <a:normAutofit/>
          </a:bodyPr>
          <a:lstStyle>
            <a:lvl1pPr algn="ctr">
              <a:defRPr sz="4000" b="1">
                <a:solidFill>
                  <a:schemeClr val="accent2"/>
                </a:solidFill>
              </a:defRPr>
            </a:lvl1pPr>
          </a:lstStyle>
          <a:p>
            <a:r>
              <a:rPr lang="en-US"/>
              <a:t>Quote goes here. </a:t>
            </a:r>
            <a:br>
              <a:rPr lang="en-US"/>
            </a:br>
            <a:r>
              <a:rPr lang="en-US"/>
              <a:t>Lorem ipsum dolor sit </a:t>
            </a:r>
            <a:r>
              <a:rPr lang="en-US" err="1"/>
              <a:t>amet</a:t>
            </a:r>
            <a:r>
              <a:rPr lang="en-US"/>
              <a:t>,</a:t>
            </a:r>
            <a:br>
              <a:rPr lang="en-US"/>
            </a:br>
            <a:r>
              <a:rPr lang="en-US" err="1"/>
              <a:t>consectetur</a:t>
            </a:r>
            <a:r>
              <a:rPr lang="en-US"/>
              <a:t> </a:t>
            </a:r>
            <a:r>
              <a:rPr lang="en-US" err="1"/>
              <a:t>adipiscing</a:t>
            </a:r>
            <a:r>
              <a:rPr lang="en-US"/>
              <a:t> </a:t>
            </a:r>
            <a:r>
              <a:rPr lang="en-US" err="1"/>
              <a:t>elit</a:t>
            </a:r>
            <a:r>
              <a:rPr lang="en-US"/>
              <a:t>.</a:t>
            </a:r>
            <a:br>
              <a:rPr lang="en-US"/>
            </a:br>
            <a:r>
              <a:rPr lang="en-US"/>
              <a:t>Sed </a:t>
            </a:r>
            <a:r>
              <a:rPr lang="en-US" err="1"/>
              <a:t>rutrum</a:t>
            </a:r>
            <a:r>
              <a:rPr lang="en-US"/>
              <a:t> auctor </a:t>
            </a:r>
            <a:r>
              <a:rPr lang="en-US" err="1"/>
              <a:t>tortor</a:t>
            </a:r>
            <a:r>
              <a:rPr lang="en-US"/>
              <a:t>.</a:t>
            </a:r>
            <a:endParaRPr lang="en-SG"/>
          </a:p>
        </p:txBody>
      </p:sp>
      <p:sp>
        <p:nvSpPr>
          <p:cNvPr id="5" name="Text Placeholder 7">
            <a:extLst>
              <a:ext uri="{FF2B5EF4-FFF2-40B4-BE49-F238E27FC236}">
                <a16:creationId xmlns:a16="http://schemas.microsoft.com/office/drawing/2014/main" id="{2C32E921-73F0-4CAB-8382-D6C589787315}"/>
              </a:ext>
            </a:extLst>
          </p:cNvPr>
          <p:cNvSpPr>
            <a:spLocks noGrp="1"/>
          </p:cNvSpPr>
          <p:nvPr>
            <p:ph type="body" sz="quarter" idx="10" hasCustomPrompt="1"/>
          </p:nvPr>
        </p:nvSpPr>
        <p:spPr>
          <a:xfrm>
            <a:off x="4826000" y="4836797"/>
            <a:ext cx="2540000" cy="417195"/>
          </a:xfrm>
        </p:spPr>
        <p:txBody>
          <a:bodyPr>
            <a:normAutofit/>
          </a:bodyPr>
          <a:lstStyle>
            <a:lvl1pPr marL="0" indent="0" algn="ctr">
              <a:buNone/>
              <a:defRPr sz="2200">
                <a:solidFill>
                  <a:schemeClr val="tx2"/>
                </a:solidFill>
              </a:defRPr>
            </a:lvl1pPr>
          </a:lstStyle>
          <a:p>
            <a:pPr lvl="0"/>
            <a:r>
              <a:rPr lang="en-US"/>
              <a:t>John Doe</a:t>
            </a:r>
            <a:endParaRPr lang="en-SG"/>
          </a:p>
        </p:txBody>
      </p:sp>
    </p:spTree>
    <p:extLst>
      <p:ext uri="{BB962C8B-B14F-4D97-AF65-F5344CB8AC3E}">
        <p14:creationId xmlns:p14="http://schemas.microsoft.com/office/powerpoint/2010/main" val="1700281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es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B81A7-1121-44C4-8A04-05E5C3EFF7E9}"/>
              </a:ext>
            </a:extLst>
          </p:cNvPr>
          <p:cNvSpPr>
            <a:spLocks noGrp="1"/>
          </p:cNvSpPr>
          <p:nvPr>
            <p:ph type="title" hasCustomPrompt="1"/>
          </p:nvPr>
        </p:nvSpPr>
        <p:spPr>
          <a:xfrm>
            <a:off x="1036320" y="1599883"/>
            <a:ext cx="10119360" cy="3658234"/>
          </a:xfrm>
        </p:spPr>
        <p:txBody>
          <a:bodyPr anchor="ctr">
            <a:normAutofit/>
          </a:bodyPr>
          <a:lstStyle>
            <a:lvl1pPr algn="ctr">
              <a:defRPr sz="4000" b="1">
                <a:solidFill>
                  <a:schemeClr val="bg1"/>
                </a:solidFill>
              </a:defRPr>
            </a:lvl1pPr>
          </a:lstStyle>
          <a:p>
            <a:r>
              <a:rPr lang="en-US"/>
              <a:t>Lorem ipsum dolor sit </a:t>
            </a:r>
            <a:r>
              <a:rPr lang="en-US" err="1"/>
              <a:t>amet</a:t>
            </a:r>
            <a:r>
              <a:rPr lang="en-US"/>
              <a:t>, </a:t>
            </a:r>
            <a:r>
              <a:rPr lang="en-US" err="1"/>
              <a:t>consectetur</a:t>
            </a:r>
            <a:br>
              <a:rPr lang="en-US"/>
            </a:br>
            <a:r>
              <a:rPr lang="en-US" err="1"/>
              <a:t>adipiscing</a:t>
            </a:r>
            <a:r>
              <a:rPr lang="en-US"/>
              <a:t> </a:t>
            </a:r>
            <a:r>
              <a:rPr lang="en-US" err="1"/>
              <a:t>elit</a:t>
            </a:r>
            <a:r>
              <a:rPr lang="en-US"/>
              <a:t>. </a:t>
            </a:r>
            <a:r>
              <a:rPr lang="en-US" err="1"/>
              <a:t>Vivamus</a:t>
            </a:r>
            <a:r>
              <a:rPr lang="en-US"/>
              <a:t> </a:t>
            </a:r>
            <a:r>
              <a:rPr lang="en-US" err="1"/>
              <a:t>odio</a:t>
            </a:r>
            <a:r>
              <a:rPr lang="en-US"/>
              <a:t> </a:t>
            </a:r>
            <a:r>
              <a:rPr lang="en-US" err="1"/>
              <a:t>sem</a:t>
            </a:r>
            <a:r>
              <a:rPr lang="en-US"/>
              <a:t>,</a:t>
            </a:r>
            <a:br>
              <a:rPr lang="en-US"/>
            </a:br>
            <a:r>
              <a:rPr lang="en-US"/>
              <a:t>pulvinar vitae dolor </a:t>
            </a:r>
            <a:r>
              <a:rPr lang="en-US" err="1"/>
              <a:t>ut</a:t>
            </a:r>
            <a:r>
              <a:rPr lang="en-US"/>
              <a:t>, </a:t>
            </a:r>
            <a:r>
              <a:rPr lang="en-US" err="1"/>
              <a:t>scelerisque</a:t>
            </a:r>
            <a:br>
              <a:rPr lang="en-US"/>
            </a:br>
            <a:r>
              <a:rPr lang="en-US" err="1"/>
              <a:t>tincidunt</a:t>
            </a:r>
            <a:r>
              <a:rPr lang="en-US"/>
              <a:t> ipsum?</a:t>
            </a:r>
            <a:endParaRPr lang="en-SG"/>
          </a:p>
        </p:txBody>
      </p:sp>
      <p:sp>
        <p:nvSpPr>
          <p:cNvPr id="4" name="Text Placeholder 7">
            <a:extLst>
              <a:ext uri="{FF2B5EF4-FFF2-40B4-BE49-F238E27FC236}">
                <a16:creationId xmlns:a16="http://schemas.microsoft.com/office/drawing/2014/main" id="{B1F24EA7-6E6D-4B92-9231-AD27C9231F4C}"/>
              </a:ext>
            </a:extLst>
          </p:cNvPr>
          <p:cNvSpPr>
            <a:spLocks noGrp="1"/>
          </p:cNvSpPr>
          <p:nvPr>
            <p:ph type="body" sz="quarter" idx="10" hasCustomPrompt="1"/>
          </p:nvPr>
        </p:nvSpPr>
        <p:spPr>
          <a:xfrm>
            <a:off x="4826000" y="1111568"/>
            <a:ext cx="2540000" cy="417195"/>
          </a:xfrm>
        </p:spPr>
        <p:txBody>
          <a:bodyPr anchor="b">
            <a:noAutofit/>
          </a:bodyPr>
          <a:lstStyle>
            <a:lvl1pPr marL="0" indent="0" algn="ctr">
              <a:buNone/>
              <a:defRPr sz="2400" b="0">
                <a:solidFill>
                  <a:schemeClr val="bg2"/>
                </a:solidFill>
              </a:defRPr>
            </a:lvl1pPr>
          </a:lstStyle>
          <a:p>
            <a:pPr lvl="0"/>
            <a:r>
              <a:rPr lang="en-US"/>
              <a:t>QUESTION</a:t>
            </a:r>
            <a:endParaRPr lang="en-SG"/>
          </a:p>
        </p:txBody>
      </p:sp>
    </p:spTree>
    <p:extLst>
      <p:ext uri="{BB962C8B-B14F-4D97-AF65-F5344CB8AC3E}">
        <p14:creationId xmlns:p14="http://schemas.microsoft.com/office/powerpoint/2010/main" val="1748162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e Char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9D44994-44C0-4C24-82F1-544BFFADE476}"/>
              </a:ext>
            </a:extLst>
          </p:cNvPr>
          <p:cNvSpPr>
            <a:spLocks noGrp="1"/>
          </p:cNvSpPr>
          <p:nvPr>
            <p:ph type="body" sz="quarter" idx="14" hasCustomPrompt="1"/>
          </p:nvPr>
        </p:nvSpPr>
        <p:spPr>
          <a:xfrm>
            <a:off x="2265526" y="84792"/>
            <a:ext cx="7651115" cy="548640"/>
          </a:xfrm>
        </p:spPr>
        <p:txBody>
          <a:bodyPr anchor="b">
            <a:normAutofit/>
          </a:bodyPr>
          <a:lstStyle>
            <a:lvl1pPr marL="0" indent="0" algn="ctr">
              <a:buNone/>
              <a:defRPr sz="3200" b="1">
                <a:solidFill>
                  <a:schemeClr val="tx1"/>
                </a:solidFill>
                <a:latin typeface="+mj-lt"/>
              </a:defRPr>
            </a:lvl1pPr>
          </a:lstStyle>
          <a:p>
            <a:pPr lvl="0"/>
            <a:r>
              <a:rPr lang="en-US">
                <a:latin typeface="+mj-lt"/>
              </a:rPr>
              <a:t>Header goes here</a:t>
            </a:r>
            <a:endParaRPr lang="en-SG"/>
          </a:p>
        </p:txBody>
      </p:sp>
      <p:sp>
        <p:nvSpPr>
          <p:cNvPr id="17" name="Text Placeholder 16">
            <a:extLst>
              <a:ext uri="{FF2B5EF4-FFF2-40B4-BE49-F238E27FC236}">
                <a16:creationId xmlns:a16="http://schemas.microsoft.com/office/drawing/2014/main" id="{E395F826-0060-4EB7-AD13-BEB0941DFA88}"/>
              </a:ext>
            </a:extLst>
          </p:cNvPr>
          <p:cNvSpPr>
            <a:spLocks noGrp="1"/>
          </p:cNvSpPr>
          <p:nvPr>
            <p:ph type="body" sz="quarter" idx="15" hasCustomPrompt="1"/>
          </p:nvPr>
        </p:nvSpPr>
        <p:spPr>
          <a:xfrm>
            <a:off x="651390" y="3820043"/>
            <a:ext cx="3097212" cy="373472"/>
          </a:xfrm>
        </p:spPr>
        <p:txBody>
          <a:bodyPr anchor="b">
            <a:normAutofit/>
          </a:bodyPr>
          <a:lstStyle>
            <a:lvl1pPr marL="0" indent="0" algn="ctr">
              <a:buNone/>
              <a:defRPr sz="1800" b="1">
                <a:solidFill>
                  <a:schemeClr val="accent2"/>
                </a:solidFill>
                <a:latin typeface="Calibri" panose="020F0502020204030204" pitchFamily="34" charset="0"/>
                <a:cs typeface="Calibri" panose="020F0502020204030204" pitchFamily="34"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Sub-header</a:t>
            </a:r>
            <a:endParaRPr lang="en-SG"/>
          </a:p>
        </p:txBody>
      </p:sp>
      <p:sp>
        <p:nvSpPr>
          <p:cNvPr id="18" name="Text Placeholder 16">
            <a:extLst>
              <a:ext uri="{FF2B5EF4-FFF2-40B4-BE49-F238E27FC236}">
                <a16:creationId xmlns:a16="http://schemas.microsoft.com/office/drawing/2014/main" id="{635322C2-7321-4459-AB60-CC5DD40A2A56}"/>
              </a:ext>
            </a:extLst>
          </p:cNvPr>
          <p:cNvSpPr>
            <a:spLocks noGrp="1"/>
          </p:cNvSpPr>
          <p:nvPr>
            <p:ph type="body" sz="quarter" idx="16" hasCustomPrompt="1"/>
          </p:nvPr>
        </p:nvSpPr>
        <p:spPr>
          <a:xfrm>
            <a:off x="4542507" y="3820043"/>
            <a:ext cx="3097212" cy="373472"/>
          </a:xfrm>
        </p:spPr>
        <p:txBody>
          <a:bodyPr anchor="b">
            <a:normAutofit/>
          </a:bodyPr>
          <a:lstStyle>
            <a:lvl1pPr marL="0" indent="0" algn="ctr">
              <a:buNone/>
              <a:defRPr sz="1800" b="1">
                <a:solidFill>
                  <a:schemeClr val="accent4"/>
                </a:solidFill>
                <a:latin typeface="Calibri" panose="020F0502020204030204" pitchFamily="34" charset="0"/>
                <a:cs typeface="Calibri" panose="020F0502020204030204" pitchFamily="34"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Sub-header</a:t>
            </a:r>
            <a:endParaRPr lang="en-SG"/>
          </a:p>
        </p:txBody>
      </p:sp>
      <p:sp>
        <p:nvSpPr>
          <p:cNvPr id="19" name="Text Placeholder 16">
            <a:extLst>
              <a:ext uri="{FF2B5EF4-FFF2-40B4-BE49-F238E27FC236}">
                <a16:creationId xmlns:a16="http://schemas.microsoft.com/office/drawing/2014/main" id="{D48060D3-0783-47A5-8A55-A81981DA0C44}"/>
              </a:ext>
            </a:extLst>
          </p:cNvPr>
          <p:cNvSpPr>
            <a:spLocks noGrp="1"/>
          </p:cNvSpPr>
          <p:nvPr>
            <p:ph type="body" sz="quarter" idx="17" hasCustomPrompt="1"/>
          </p:nvPr>
        </p:nvSpPr>
        <p:spPr>
          <a:xfrm>
            <a:off x="8433624" y="3820043"/>
            <a:ext cx="3097212" cy="373472"/>
          </a:xfrm>
        </p:spPr>
        <p:txBody>
          <a:bodyPr anchor="b">
            <a:normAutofit/>
          </a:bodyPr>
          <a:lstStyle>
            <a:lvl1pPr marL="0" indent="0" algn="ctr">
              <a:buNone/>
              <a:defRPr sz="1800" b="1">
                <a:solidFill>
                  <a:schemeClr val="accent3"/>
                </a:solidFill>
                <a:latin typeface="Calibri" panose="020F0502020204030204" pitchFamily="34" charset="0"/>
                <a:cs typeface="Calibri" panose="020F0502020204030204" pitchFamily="34"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Sub-header</a:t>
            </a:r>
            <a:endParaRPr lang="en-SG"/>
          </a:p>
        </p:txBody>
      </p:sp>
      <p:sp>
        <p:nvSpPr>
          <p:cNvPr id="21" name="Text Placeholder 20">
            <a:extLst>
              <a:ext uri="{FF2B5EF4-FFF2-40B4-BE49-F238E27FC236}">
                <a16:creationId xmlns:a16="http://schemas.microsoft.com/office/drawing/2014/main" id="{58290164-D0A4-4C80-863A-1D8FFB5B59BD}"/>
              </a:ext>
            </a:extLst>
          </p:cNvPr>
          <p:cNvSpPr>
            <a:spLocks noGrp="1"/>
          </p:cNvSpPr>
          <p:nvPr>
            <p:ph type="body" sz="quarter" idx="18" hasCustomPrompt="1"/>
          </p:nvPr>
        </p:nvSpPr>
        <p:spPr>
          <a:xfrm>
            <a:off x="4542508" y="4193515"/>
            <a:ext cx="3097212" cy="1287462"/>
          </a:xfrm>
        </p:spPr>
        <p:txBody>
          <a:bodyPr anchor="t">
            <a:normAutofit/>
          </a:bodyPr>
          <a:lstStyle>
            <a:lvl1pPr marL="0" indent="0" algn="ctr">
              <a:buNone/>
              <a:defRPr sz="1600">
                <a:solidFill>
                  <a:schemeClr val="tx1"/>
                </a:solidFill>
              </a:defRPr>
            </a:lvl1pPr>
            <a:lvl2pPr algn="ctr">
              <a:defRPr/>
            </a:lvl2pPr>
            <a:lvl3pPr algn="ctr">
              <a:defRPr/>
            </a:lvl3pPr>
            <a:lvl4pPr algn="ctr">
              <a:defRPr/>
            </a:lvl4pPr>
            <a:lvl5pPr algn="ctr">
              <a:defRPr/>
            </a:lvl5pPr>
          </a:lstStyle>
          <a:p>
            <a:pPr lvl="0"/>
            <a:r>
              <a:rPr lang="en-US"/>
              <a:t>Body copy goes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endParaRPr lang="en-SG"/>
          </a:p>
        </p:txBody>
      </p:sp>
      <p:sp>
        <p:nvSpPr>
          <p:cNvPr id="22" name="Text Placeholder 20">
            <a:extLst>
              <a:ext uri="{FF2B5EF4-FFF2-40B4-BE49-F238E27FC236}">
                <a16:creationId xmlns:a16="http://schemas.microsoft.com/office/drawing/2014/main" id="{9D7AEB3F-A867-4B62-B293-FA2D66BFBB6A}"/>
              </a:ext>
            </a:extLst>
          </p:cNvPr>
          <p:cNvSpPr>
            <a:spLocks noGrp="1"/>
          </p:cNvSpPr>
          <p:nvPr>
            <p:ph type="body" sz="quarter" idx="19" hasCustomPrompt="1"/>
          </p:nvPr>
        </p:nvSpPr>
        <p:spPr>
          <a:xfrm>
            <a:off x="8433624" y="4193515"/>
            <a:ext cx="3097212" cy="1287462"/>
          </a:xfrm>
        </p:spPr>
        <p:txBody>
          <a:bodyPr anchor="t">
            <a:normAutofit/>
          </a:bodyPr>
          <a:lstStyle>
            <a:lvl1pPr marL="0" indent="0" algn="ctr">
              <a:buNone/>
              <a:defRPr sz="1600">
                <a:solidFill>
                  <a:schemeClr val="tx1"/>
                </a:solidFill>
              </a:defRPr>
            </a:lvl1pPr>
            <a:lvl2pPr algn="ctr">
              <a:defRPr/>
            </a:lvl2pPr>
            <a:lvl3pPr algn="ctr">
              <a:defRPr/>
            </a:lvl3pPr>
            <a:lvl4pPr algn="ctr">
              <a:defRPr/>
            </a:lvl4pPr>
            <a:lvl5pPr algn="ctr">
              <a:defRPr/>
            </a:lvl5pPr>
          </a:lstStyle>
          <a:p>
            <a:pPr lvl="0"/>
            <a:r>
              <a:rPr lang="en-US"/>
              <a:t>Body copy goes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endParaRPr lang="en-SG"/>
          </a:p>
        </p:txBody>
      </p:sp>
      <p:sp>
        <p:nvSpPr>
          <p:cNvPr id="23" name="Text Placeholder 20">
            <a:extLst>
              <a:ext uri="{FF2B5EF4-FFF2-40B4-BE49-F238E27FC236}">
                <a16:creationId xmlns:a16="http://schemas.microsoft.com/office/drawing/2014/main" id="{8C8C35E6-03AA-4C76-808B-F4C0B51E3F73}"/>
              </a:ext>
            </a:extLst>
          </p:cNvPr>
          <p:cNvSpPr>
            <a:spLocks noGrp="1"/>
          </p:cNvSpPr>
          <p:nvPr>
            <p:ph type="body" sz="quarter" idx="20" hasCustomPrompt="1"/>
          </p:nvPr>
        </p:nvSpPr>
        <p:spPr>
          <a:xfrm>
            <a:off x="651390" y="4193515"/>
            <a:ext cx="3097212" cy="1287462"/>
          </a:xfrm>
        </p:spPr>
        <p:txBody>
          <a:bodyPr anchor="t">
            <a:normAutofit/>
          </a:bodyPr>
          <a:lstStyle>
            <a:lvl1pPr marL="0" indent="0" algn="ctr">
              <a:buNone/>
              <a:defRPr sz="1600">
                <a:solidFill>
                  <a:schemeClr val="tx1"/>
                </a:solidFill>
              </a:defRPr>
            </a:lvl1pPr>
            <a:lvl2pPr algn="ctr">
              <a:defRPr/>
            </a:lvl2pPr>
            <a:lvl3pPr algn="ctr">
              <a:defRPr/>
            </a:lvl3pPr>
            <a:lvl4pPr algn="ctr">
              <a:defRPr/>
            </a:lvl4pPr>
            <a:lvl5pPr algn="ctr">
              <a:defRPr/>
            </a:lvl5pPr>
          </a:lstStyle>
          <a:p>
            <a:pPr lvl="0"/>
            <a:r>
              <a:rPr lang="en-US"/>
              <a:t>Body copy goes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endParaRPr lang="en-SG"/>
          </a:p>
        </p:txBody>
      </p:sp>
      <p:sp>
        <p:nvSpPr>
          <p:cNvPr id="3" name="Chart Placeholder 2">
            <a:extLst>
              <a:ext uri="{FF2B5EF4-FFF2-40B4-BE49-F238E27FC236}">
                <a16:creationId xmlns:a16="http://schemas.microsoft.com/office/drawing/2014/main" id="{B6D65697-1348-49EA-95A8-1A3F1209976A}"/>
              </a:ext>
            </a:extLst>
          </p:cNvPr>
          <p:cNvSpPr>
            <a:spLocks noGrp="1"/>
          </p:cNvSpPr>
          <p:nvPr>
            <p:ph type="chart" sz="quarter" idx="24" hasCustomPrompt="1"/>
          </p:nvPr>
        </p:nvSpPr>
        <p:spPr>
          <a:xfrm>
            <a:off x="651389" y="1200361"/>
            <a:ext cx="3097212" cy="2619682"/>
          </a:xfrm>
        </p:spPr>
        <p:txBody>
          <a:bodyPr anchor="ctr"/>
          <a:lstStyle>
            <a:lvl1pPr marL="0" indent="0" algn="ctr">
              <a:buNone/>
              <a:defRPr>
                <a:solidFill>
                  <a:schemeClr val="accent5"/>
                </a:solidFill>
              </a:defRPr>
            </a:lvl1pPr>
          </a:lstStyle>
          <a:p>
            <a:r>
              <a:rPr lang="en-US"/>
              <a:t>Insert Pie Chart Here</a:t>
            </a:r>
            <a:endParaRPr lang="en-SG"/>
          </a:p>
        </p:txBody>
      </p:sp>
      <p:sp>
        <p:nvSpPr>
          <p:cNvPr id="27" name="Chart Placeholder 2">
            <a:extLst>
              <a:ext uri="{FF2B5EF4-FFF2-40B4-BE49-F238E27FC236}">
                <a16:creationId xmlns:a16="http://schemas.microsoft.com/office/drawing/2014/main" id="{4DCC1F8D-46BB-4CE5-B241-60E7EC186004}"/>
              </a:ext>
            </a:extLst>
          </p:cNvPr>
          <p:cNvSpPr>
            <a:spLocks noGrp="1"/>
          </p:cNvSpPr>
          <p:nvPr>
            <p:ph type="chart" sz="quarter" idx="27" hasCustomPrompt="1"/>
          </p:nvPr>
        </p:nvSpPr>
        <p:spPr>
          <a:xfrm>
            <a:off x="4542507" y="1200361"/>
            <a:ext cx="3097212" cy="2619682"/>
          </a:xfrm>
        </p:spPr>
        <p:txBody>
          <a:bodyPr anchor="ctr"/>
          <a:lstStyle>
            <a:lvl1pPr marL="0" indent="0" algn="ctr">
              <a:buNone/>
              <a:defRPr>
                <a:solidFill>
                  <a:schemeClr val="accent5"/>
                </a:solidFill>
              </a:defRPr>
            </a:lvl1pPr>
          </a:lstStyle>
          <a:p>
            <a:r>
              <a:rPr lang="en-US"/>
              <a:t>Insert Pie Chart Here</a:t>
            </a:r>
            <a:endParaRPr lang="en-SG"/>
          </a:p>
        </p:txBody>
      </p:sp>
      <p:sp>
        <p:nvSpPr>
          <p:cNvPr id="28" name="Chart Placeholder 2">
            <a:extLst>
              <a:ext uri="{FF2B5EF4-FFF2-40B4-BE49-F238E27FC236}">
                <a16:creationId xmlns:a16="http://schemas.microsoft.com/office/drawing/2014/main" id="{EAF179CB-BA4B-4A43-B8A8-AD46D1A54ED9}"/>
              </a:ext>
            </a:extLst>
          </p:cNvPr>
          <p:cNvSpPr>
            <a:spLocks noGrp="1"/>
          </p:cNvSpPr>
          <p:nvPr>
            <p:ph type="chart" sz="quarter" idx="28" hasCustomPrompt="1"/>
          </p:nvPr>
        </p:nvSpPr>
        <p:spPr>
          <a:xfrm>
            <a:off x="8433623" y="1200361"/>
            <a:ext cx="3097212" cy="2619682"/>
          </a:xfrm>
        </p:spPr>
        <p:txBody>
          <a:bodyPr anchor="ctr"/>
          <a:lstStyle>
            <a:lvl1pPr marL="0" indent="0" algn="ctr">
              <a:buNone/>
              <a:defRPr>
                <a:solidFill>
                  <a:schemeClr val="accent5"/>
                </a:solidFill>
              </a:defRPr>
            </a:lvl1pPr>
          </a:lstStyle>
          <a:p>
            <a:r>
              <a:rPr lang="en-US"/>
              <a:t>Insert Pie Chart Here</a:t>
            </a:r>
            <a:endParaRPr lang="en-SG"/>
          </a:p>
        </p:txBody>
      </p:sp>
    </p:spTree>
    <p:extLst>
      <p:ext uri="{BB962C8B-B14F-4D97-AF65-F5344CB8AC3E}">
        <p14:creationId xmlns:p14="http://schemas.microsoft.com/office/powerpoint/2010/main" val="20800244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e Char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9D44994-44C0-4C24-82F1-544BFFADE476}"/>
              </a:ext>
            </a:extLst>
          </p:cNvPr>
          <p:cNvSpPr>
            <a:spLocks noGrp="1"/>
          </p:cNvSpPr>
          <p:nvPr>
            <p:ph type="body" sz="quarter" idx="14" hasCustomPrompt="1"/>
          </p:nvPr>
        </p:nvSpPr>
        <p:spPr>
          <a:xfrm>
            <a:off x="2265526" y="84792"/>
            <a:ext cx="7651115" cy="548640"/>
          </a:xfrm>
        </p:spPr>
        <p:txBody>
          <a:bodyPr anchor="b">
            <a:normAutofit/>
          </a:bodyPr>
          <a:lstStyle>
            <a:lvl1pPr marL="0" indent="0" algn="ctr">
              <a:buNone/>
              <a:defRPr sz="3200" b="1">
                <a:solidFill>
                  <a:schemeClr val="tx1"/>
                </a:solidFill>
                <a:latin typeface="+mj-lt"/>
              </a:defRPr>
            </a:lvl1pPr>
          </a:lstStyle>
          <a:p>
            <a:pPr lvl="0"/>
            <a:r>
              <a:rPr lang="en-US">
                <a:latin typeface="+mj-lt"/>
              </a:rPr>
              <a:t>Header goes here</a:t>
            </a:r>
            <a:endParaRPr lang="en-SG"/>
          </a:p>
        </p:txBody>
      </p:sp>
      <p:sp>
        <p:nvSpPr>
          <p:cNvPr id="17" name="Text Placeholder 16">
            <a:extLst>
              <a:ext uri="{FF2B5EF4-FFF2-40B4-BE49-F238E27FC236}">
                <a16:creationId xmlns:a16="http://schemas.microsoft.com/office/drawing/2014/main" id="{E395F826-0060-4EB7-AD13-BEB0941DFA88}"/>
              </a:ext>
            </a:extLst>
          </p:cNvPr>
          <p:cNvSpPr>
            <a:spLocks noGrp="1"/>
          </p:cNvSpPr>
          <p:nvPr>
            <p:ph type="body" sz="quarter" idx="15" hasCustomPrompt="1"/>
          </p:nvPr>
        </p:nvSpPr>
        <p:spPr>
          <a:xfrm>
            <a:off x="810328" y="3075039"/>
            <a:ext cx="3097212" cy="373472"/>
          </a:xfrm>
        </p:spPr>
        <p:txBody>
          <a:bodyPr>
            <a:normAutofit/>
          </a:bodyPr>
          <a:lstStyle>
            <a:lvl1pPr marL="0" indent="0" algn="ctr">
              <a:buNone/>
              <a:defRPr sz="1800" b="1">
                <a:solidFill>
                  <a:schemeClr val="accent2"/>
                </a:solidFill>
                <a:latin typeface="Calibri" panose="020F0502020204030204" pitchFamily="34" charset="0"/>
                <a:cs typeface="Calibri" panose="020F0502020204030204" pitchFamily="34"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Sub-header</a:t>
            </a:r>
            <a:endParaRPr lang="en-SG"/>
          </a:p>
        </p:txBody>
      </p:sp>
      <p:sp>
        <p:nvSpPr>
          <p:cNvPr id="18" name="Text Placeholder 16">
            <a:extLst>
              <a:ext uri="{FF2B5EF4-FFF2-40B4-BE49-F238E27FC236}">
                <a16:creationId xmlns:a16="http://schemas.microsoft.com/office/drawing/2014/main" id="{635322C2-7321-4459-AB60-CC5DD40A2A56}"/>
              </a:ext>
            </a:extLst>
          </p:cNvPr>
          <p:cNvSpPr>
            <a:spLocks noGrp="1"/>
          </p:cNvSpPr>
          <p:nvPr>
            <p:ph type="body" sz="quarter" idx="16" hasCustomPrompt="1"/>
          </p:nvPr>
        </p:nvSpPr>
        <p:spPr>
          <a:xfrm>
            <a:off x="4547394" y="3075039"/>
            <a:ext cx="3097212" cy="373472"/>
          </a:xfrm>
        </p:spPr>
        <p:txBody>
          <a:bodyPr>
            <a:normAutofit/>
          </a:bodyPr>
          <a:lstStyle>
            <a:lvl1pPr marL="0" indent="0" algn="ctr">
              <a:buNone/>
              <a:defRPr sz="1800" b="1">
                <a:solidFill>
                  <a:schemeClr val="accent4"/>
                </a:solidFill>
                <a:latin typeface="Calibri" panose="020F0502020204030204" pitchFamily="34" charset="0"/>
                <a:cs typeface="Calibri" panose="020F0502020204030204" pitchFamily="34"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Sub-header</a:t>
            </a:r>
            <a:endParaRPr lang="en-SG"/>
          </a:p>
        </p:txBody>
      </p:sp>
      <p:sp>
        <p:nvSpPr>
          <p:cNvPr id="19" name="Text Placeholder 16">
            <a:extLst>
              <a:ext uri="{FF2B5EF4-FFF2-40B4-BE49-F238E27FC236}">
                <a16:creationId xmlns:a16="http://schemas.microsoft.com/office/drawing/2014/main" id="{D48060D3-0783-47A5-8A55-A81981DA0C44}"/>
              </a:ext>
            </a:extLst>
          </p:cNvPr>
          <p:cNvSpPr>
            <a:spLocks noGrp="1"/>
          </p:cNvSpPr>
          <p:nvPr>
            <p:ph type="body" sz="quarter" idx="17" hasCustomPrompt="1"/>
          </p:nvPr>
        </p:nvSpPr>
        <p:spPr>
          <a:xfrm>
            <a:off x="8284460" y="3075039"/>
            <a:ext cx="3097212" cy="373472"/>
          </a:xfrm>
        </p:spPr>
        <p:txBody>
          <a:bodyPr>
            <a:normAutofit/>
          </a:bodyPr>
          <a:lstStyle>
            <a:lvl1pPr marL="0" indent="0" algn="ctr">
              <a:buNone/>
              <a:defRPr sz="1800" b="1">
                <a:solidFill>
                  <a:schemeClr val="accent3"/>
                </a:solidFill>
                <a:latin typeface="Calibri" panose="020F0502020204030204" pitchFamily="34" charset="0"/>
                <a:cs typeface="Calibri" panose="020F0502020204030204" pitchFamily="34"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Sub-header</a:t>
            </a:r>
            <a:endParaRPr lang="en-SG"/>
          </a:p>
        </p:txBody>
      </p:sp>
      <p:sp>
        <p:nvSpPr>
          <p:cNvPr id="9" name="Text Placeholder 16">
            <a:extLst>
              <a:ext uri="{FF2B5EF4-FFF2-40B4-BE49-F238E27FC236}">
                <a16:creationId xmlns:a16="http://schemas.microsoft.com/office/drawing/2014/main" id="{69D835EB-1BD9-47BF-92C7-4D62AD87CB57}"/>
              </a:ext>
            </a:extLst>
          </p:cNvPr>
          <p:cNvSpPr>
            <a:spLocks noGrp="1"/>
          </p:cNvSpPr>
          <p:nvPr>
            <p:ph type="body" sz="quarter" idx="18" hasCustomPrompt="1"/>
          </p:nvPr>
        </p:nvSpPr>
        <p:spPr>
          <a:xfrm>
            <a:off x="810328" y="5722970"/>
            <a:ext cx="3097212" cy="373472"/>
          </a:xfrm>
        </p:spPr>
        <p:txBody>
          <a:bodyPr>
            <a:normAutofit/>
          </a:bodyPr>
          <a:lstStyle>
            <a:lvl1pPr marL="0" indent="0" algn="ctr">
              <a:buNone/>
              <a:defRPr sz="1800" b="1">
                <a:solidFill>
                  <a:schemeClr val="accent3">
                    <a:lumMod val="60000"/>
                    <a:lumOff val="40000"/>
                  </a:schemeClr>
                </a:solidFill>
                <a:latin typeface="Calibri" panose="020F0502020204030204" pitchFamily="34" charset="0"/>
                <a:cs typeface="Calibri" panose="020F0502020204030204" pitchFamily="34"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Sub-header</a:t>
            </a:r>
            <a:endParaRPr lang="en-SG"/>
          </a:p>
        </p:txBody>
      </p:sp>
      <p:sp>
        <p:nvSpPr>
          <p:cNvPr id="10" name="Text Placeholder 16">
            <a:extLst>
              <a:ext uri="{FF2B5EF4-FFF2-40B4-BE49-F238E27FC236}">
                <a16:creationId xmlns:a16="http://schemas.microsoft.com/office/drawing/2014/main" id="{958CBC96-8CF0-4D1A-B66A-C206720DC6CF}"/>
              </a:ext>
            </a:extLst>
          </p:cNvPr>
          <p:cNvSpPr>
            <a:spLocks noGrp="1"/>
          </p:cNvSpPr>
          <p:nvPr>
            <p:ph type="body" sz="quarter" idx="19" hasCustomPrompt="1"/>
          </p:nvPr>
        </p:nvSpPr>
        <p:spPr>
          <a:xfrm>
            <a:off x="4547394" y="5722970"/>
            <a:ext cx="3097212" cy="373472"/>
          </a:xfrm>
        </p:spPr>
        <p:txBody>
          <a:bodyPr>
            <a:normAutofit/>
          </a:bodyPr>
          <a:lstStyle>
            <a:lvl1pPr marL="0" indent="0" algn="ctr">
              <a:buNone/>
              <a:defRPr sz="1800" b="1">
                <a:solidFill>
                  <a:schemeClr val="accent5"/>
                </a:solidFill>
                <a:latin typeface="Calibri" panose="020F0502020204030204" pitchFamily="34" charset="0"/>
                <a:cs typeface="Calibri" panose="020F0502020204030204" pitchFamily="34"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Sub-header</a:t>
            </a:r>
            <a:endParaRPr lang="en-SG"/>
          </a:p>
        </p:txBody>
      </p:sp>
      <p:sp>
        <p:nvSpPr>
          <p:cNvPr id="11" name="Text Placeholder 16">
            <a:extLst>
              <a:ext uri="{FF2B5EF4-FFF2-40B4-BE49-F238E27FC236}">
                <a16:creationId xmlns:a16="http://schemas.microsoft.com/office/drawing/2014/main" id="{FC38E0D8-5860-495D-AD92-26526684A903}"/>
              </a:ext>
            </a:extLst>
          </p:cNvPr>
          <p:cNvSpPr>
            <a:spLocks noGrp="1"/>
          </p:cNvSpPr>
          <p:nvPr>
            <p:ph type="body" sz="quarter" idx="20" hasCustomPrompt="1"/>
          </p:nvPr>
        </p:nvSpPr>
        <p:spPr>
          <a:xfrm>
            <a:off x="8284460" y="5722970"/>
            <a:ext cx="3097212" cy="373472"/>
          </a:xfrm>
        </p:spPr>
        <p:txBody>
          <a:bodyPr>
            <a:normAutofit/>
          </a:bodyPr>
          <a:lstStyle>
            <a:lvl1pPr marL="0" indent="0" algn="ctr">
              <a:buNone/>
              <a:defRPr sz="1800" b="1">
                <a:solidFill>
                  <a:schemeClr val="accent1"/>
                </a:solidFill>
                <a:latin typeface="Calibri" panose="020F0502020204030204" pitchFamily="34" charset="0"/>
                <a:cs typeface="Calibri" panose="020F0502020204030204" pitchFamily="34"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Sub-header</a:t>
            </a:r>
            <a:endParaRPr lang="en-SG"/>
          </a:p>
        </p:txBody>
      </p:sp>
      <p:sp>
        <p:nvSpPr>
          <p:cNvPr id="28" name="Chart Placeholder 2">
            <a:extLst>
              <a:ext uri="{FF2B5EF4-FFF2-40B4-BE49-F238E27FC236}">
                <a16:creationId xmlns:a16="http://schemas.microsoft.com/office/drawing/2014/main" id="{78CE6677-26FB-4A31-B336-780BAAFFC067}"/>
              </a:ext>
            </a:extLst>
          </p:cNvPr>
          <p:cNvSpPr>
            <a:spLocks noGrp="1"/>
          </p:cNvSpPr>
          <p:nvPr>
            <p:ph type="chart" sz="quarter" idx="27" hasCustomPrompt="1"/>
          </p:nvPr>
        </p:nvSpPr>
        <p:spPr>
          <a:xfrm>
            <a:off x="810328" y="1066357"/>
            <a:ext cx="3097212" cy="1996169"/>
          </a:xfrm>
        </p:spPr>
        <p:txBody>
          <a:bodyPr anchor="ctr"/>
          <a:lstStyle>
            <a:lvl1pPr marL="0" indent="0" algn="ctr">
              <a:buNone/>
              <a:defRPr>
                <a:solidFill>
                  <a:schemeClr val="accent5"/>
                </a:solidFill>
              </a:defRPr>
            </a:lvl1pPr>
          </a:lstStyle>
          <a:p>
            <a:r>
              <a:rPr lang="en-US"/>
              <a:t>Insert Pie Chart Here</a:t>
            </a:r>
            <a:endParaRPr lang="en-SG"/>
          </a:p>
        </p:txBody>
      </p:sp>
      <p:sp>
        <p:nvSpPr>
          <p:cNvPr id="29" name="Chart Placeholder 2">
            <a:extLst>
              <a:ext uri="{FF2B5EF4-FFF2-40B4-BE49-F238E27FC236}">
                <a16:creationId xmlns:a16="http://schemas.microsoft.com/office/drawing/2014/main" id="{6E306E49-112F-4038-AE86-4E2E534117C4}"/>
              </a:ext>
            </a:extLst>
          </p:cNvPr>
          <p:cNvSpPr>
            <a:spLocks noGrp="1"/>
          </p:cNvSpPr>
          <p:nvPr>
            <p:ph type="chart" sz="quarter" idx="33" hasCustomPrompt="1"/>
          </p:nvPr>
        </p:nvSpPr>
        <p:spPr>
          <a:xfrm>
            <a:off x="4547394" y="1066356"/>
            <a:ext cx="3097212" cy="1996169"/>
          </a:xfrm>
        </p:spPr>
        <p:txBody>
          <a:bodyPr anchor="ctr"/>
          <a:lstStyle>
            <a:lvl1pPr marL="0" indent="0" algn="ctr">
              <a:buNone/>
              <a:defRPr>
                <a:solidFill>
                  <a:schemeClr val="accent5"/>
                </a:solidFill>
              </a:defRPr>
            </a:lvl1pPr>
          </a:lstStyle>
          <a:p>
            <a:r>
              <a:rPr lang="en-US"/>
              <a:t>Insert Pie Chart Here</a:t>
            </a:r>
            <a:endParaRPr lang="en-SG"/>
          </a:p>
        </p:txBody>
      </p:sp>
      <p:sp>
        <p:nvSpPr>
          <p:cNvPr id="30" name="Chart Placeholder 2">
            <a:extLst>
              <a:ext uri="{FF2B5EF4-FFF2-40B4-BE49-F238E27FC236}">
                <a16:creationId xmlns:a16="http://schemas.microsoft.com/office/drawing/2014/main" id="{B4A27706-475A-4046-A521-80D5AEFF7381}"/>
              </a:ext>
            </a:extLst>
          </p:cNvPr>
          <p:cNvSpPr>
            <a:spLocks noGrp="1"/>
          </p:cNvSpPr>
          <p:nvPr>
            <p:ph type="chart" sz="quarter" idx="34" hasCustomPrompt="1"/>
          </p:nvPr>
        </p:nvSpPr>
        <p:spPr>
          <a:xfrm>
            <a:off x="8284457" y="1066356"/>
            <a:ext cx="3097212" cy="1996169"/>
          </a:xfrm>
        </p:spPr>
        <p:txBody>
          <a:bodyPr anchor="ctr"/>
          <a:lstStyle>
            <a:lvl1pPr marL="0" indent="0" algn="ctr">
              <a:buNone/>
              <a:defRPr>
                <a:solidFill>
                  <a:schemeClr val="accent5"/>
                </a:solidFill>
              </a:defRPr>
            </a:lvl1pPr>
          </a:lstStyle>
          <a:p>
            <a:r>
              <a:rPr lang="en-US"/>
              <a:t>Insert Pie Chart Here</a:t>
            </a:r>
            <a:endParaRPr lang="en-SG"/>
          </a:p>
        </p:txBody>
      </p:sp>
      <p:sp>
        <p:nvSpPr>
          <p:cNvPr id="31" name="Chart Placeholder 2">
            <a:extLst>
              <a:ext uri="{FF2B5EF4-FFF2-40B4-BE49-F238E27FC236}">
                <a16:creationId xmlns:a16="http://schemas.microsoft.com/office/drawing/2014/main" id="{35EF3CAE-729C-465A-BC66-9F6C932EF1CA}"/>
              </a:ext>
            </a:extLst>
          </p:cNvPr>
          <p:cNvSpPr>
            <a:spLocks noGrp="1"/>
          </p:cNvSpPr>
          <p:nvPr>
            <p:ph type="chart" sz="quarter" idx="35" hasCustomPrompt="1"/>
          </p:nvPr>
        </p:nvSpPr>
        <p:spPr>
          <a:xfrm>
            <a:off x="810328" y="3714289"/>
            <a:ext cx="3097212" cy="1996169"/>
          </a:xfrm>
        </p:spPr>
        <p:txBody>
          <a:bodyPr anchor="ctr"/>
          <a:lstStyle>
            <a:lvl1pPr marL="0" indent="0" algn="ctr">
              <a:buNone/>
              <a:defRPr>
                <a:solidFill>
                  <a:schemeClr val="accent5"/>
                </a:solidFill>
              </a:defRPr>
            </a:lvl1pPr>
          </a:lstStyle>
          <a:p>
            <a:r>
              <a:rPr lang="en-US"/>
              <a:t>Insert Pie Chart Here</a:t>
            </a:r>
            <a:endParaRPr lang="en-SG"/>
          </a:p>
        </p:txBody>
      </p:sp>
      <p:sp>
        <p:nvSpPr>
          <p:cNvPr id="32" name="Chart Placeholder 2">
            <a:extLst>
              <a:ext uri="{FF2B5EF4-FFF2-40B4-BE49-F238E27FC236}">
                <a16:creationId xmlns:a16="http://schemas.microsoft.com/office/drawing/2014/main" id="{861A627E-E9FD-4CD1-8B23-8E49D071878D}"/>
              </a:ext>
            </a:extLst>
          </p:cNvPr>
          <p:cNvSpPr>
            <a:spLocks noGrp="1"/>
          </p:cNvSpPr>
          <p:nvPr>
            <p:ph type="chart" sz="quarter" idx="36" hasCustomPrompt="1"/>
          </p:nvPr>
        </p:nvSpPr>
        <p:spPr>
          <a:xfrm>
            <a:off x="4547394" y="3714289"/>
            <a:ext cx="3097212" cy="1996169"/>
          </a:xfrm>
        </p:spPr>
        <p:txBody>
          <a:bodyPr anchor="ctr"/>
          <a:lstStyle>
            <a:lvl1pPr marL="0" indent="0" algn="ctr">
              <a:buNone/>
              <a:defRPr>
                <a:solidFill>
                  <a:schemeClr val="accent5"/>
                </a:solidFill>
              </a:defRPr>
            </a:lvl1pPr>
          </a:lstStyle>
          <a:p>
            <a:r>
              <a:rPr lang="en-US"/>
              <a:t>Insert Pie Chart Here</a:t>
            </a:r>
            <a:endParaRPr lang="en-SG"/>
          </a:p>
        </p:txBody>
      </p:sp>
      <p:sp>
        <p:nvSpPr>
          <p:cNvPr id="33" name="Chart Placeholder 2">
            <a:extLst>
              <a:ext uri="{FF2B5EF4-FFF2-40B4-BE49-F238E27FC236}">
                <a16:creationId xmlns:a16="http://schemas.microsoft.com/office/drawing/2014/main" id="{763B3835-2EE6-4430-AC74-ABA95AB968A6}"/>
              </a:ext>
            </a:extLst>
          </p:cNvPr>
          <p:cNvSpPr>
            <a:spLocks noGrp="1"/>
          </p:cNvSpPr>
          <p:nvPr>
            <p:ph type="chart" sz="quarter" idx="37" hasCustomPrompt="1"/>
          </p:nvPr>
        </p:nvSpPr>
        <p:spPr>
          <a:xfrm>
            <a:off x="8284457" y="3726801"/>
            <a:ext cx="3097212" cy="1996169"/>
          </a:xfrm>
        </p:spPr>
        <p:txBody>
          <a:bodyPr anchor="ctr"/>
          <a:lstStyle>
            <a:lvl1pPr marL="0" indent="0" algn="ctr">
              <a:buNone/>
              <a:defRPr>
                <a:solidFill>
                  <a:schemeClr val="accent5"/>
                </a:solidFill>
              </a:defRPr>
            </a:lvl1pPr>
          </a:lstStyle>
          <a:p>
            <a:r>
              <a:rPr lang="en-US"/>
              <a:t>Insert Pie Chart Here</a:t>
            </a:r>
            <a:endParaRPr lang="en-SG"/>
          </a:p>
        </p:txBody>
      </p:sp>
    </p:spTree>
    <p:extLst>
      <p:ext uri="{BB962C8B-B14F-4D97-AF65-F5344CB8AC3E}">
        <p14:creationId xmlns:p14="http://schemas.microsoft.com/office/powerpoint/2010/main" val="8845283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nnel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ext Placeholder 7">
            <a:extLst>
              <a:ext uri="{FF2B5EF4-FFF2-40B4-BE49-F238E27FC236}">
                <a16:creationId xmlns:a16="http://schemas.microsoft.com/office/drawing/2014/main" id="{BC869EC4-0650-46E0-AA64-4934CCA3135C}"/>
              </a:ext>
            </a:extLst>
          </p:cNvPr>
          <p:cNvSpPr>
            <a:spLocks noGrp="1"/>
          </p:cNvSpPr>
          <p:nvPr>
            <p:ph type="body" sz="quarter" idx="13" hasCustomPrompt="1"/>
          </p:nvPr>
        </p:nvSpPr>
        <p:spPr>
          <a:xfrm>
            <a:off x="3542329" y="681373"/>
            <a:ext cx="5097508" cy="386397"/>
          </a:xfrm>
        </p:spPr>
        <p:txBody>
          <a:bodyPr/>
          <a:lstStyle>
            <a:lvl1pPr marL="0" indent="0" algn="ctr">
              <a:buNone/>
              <a:defRPr b="1"/>
            </a:lvl1pPr>
          </a:lstStyle>
          <a:p>
            <a:pPr lvl="0"/>
            <a:r>
              <a:rPr lang="en-US"/>
              <a:t>Sub-Header goes here</a:t>
            </a:r>
            <a:endParaRPr lang="en-SG"/>
          </a:p>
        </p:txBody>
      </p:sp>
      <p:sp>
        <p:nvSpPr>
          <p:cNvPr id="16" name="Text Placeholder 6">
            <a:extLst>
              <a:ext uri="{FF2B5EF4-FFF2-40B4-BE49-F238E27FC236}">
                <a16:creationId xmlns:a16="http://schemas.microsoft.com/office/drawing/2014/main" id="{1A51D8C7-0425-4A04-81F4-AD0AE4AB7C60}"/>
              </a:ext>
            </a:extLst>
          </p:cNvPr>
          <p:cNvSpPr>
            <a:spLocks noGrp="1"/>
          </p:cNvSpPr>
          <p:nvPr>
            <p:ph type="body" sz="quarter" idx="14" hasCustomPrompt="1"/>
          </p:nvPr>
        </p:nvSpPr>
        <p:spPr>
          <a:xfrm>
            <a:off x="2265526" y="84792"/>
            <a:ext cx="7651115" cy="548640"/>
          </a:xfrm>
        </p:spPr>
        <p:txBody>
          <a:bodyPr anchor="b">
            <a:normAutofit/>
          </a:bodyPr>
          <a:lstStyle>
            <a:lvl1pPr marL="0" indent="0" algn="ctr">
              <a:buNone/>
              <a:defRPr sz="3200" b="1">
                <a:solidFill>
                  <a:schemeClr val="tx1"/>
                </a:solidFill>
                <a:latin typeface="+mj-lt"/>
              </a:defRPr>
            </a:lvl1pPr>
          </a:lstStyle>
          <a:p>
            <a:pPr lvl="0"/>
            <a:r>
              <a:rPr lang="en-US">
                <a:latin typeface="+mj-lt"/>
              </a:rPr>
              <a:t>Header goes here</a:t>
            </a:r>
            <a:endParaRPr lang="en-SG"/>
          </a:p>
        </p:txBody>
      </p:sp>
      <p:sp>
        <p:nvSpPr>
          <p:cNvPr id="3" name="Text Placeholder 2">
            <a:extLst>
              <a:ext uri="{FF2B5EF4-FFF2-40B4-BE49-F238E27FC236}">
                <a16:creationId xmlns:a16="http://schemas.microsoft.com/office/drawing/2014/main" id="{65279744-9C45-4841-8979-96F26A702F5C}"/>
              </a:ext>
            </a:extLst>
          </p:cNvPr>
          <p:cNvSpPr>
            <a:spLocks noGrp="1"/>
          </p:cNvSpPr>
          <p:nvPr>
            <p:ph type="body" sz="quarter" idx="15" hasCustomPrompt="1"/>
          </p:nvPr>
        </p:nvSpPr>
        <p:spPr>
          <a:xfrm>
            <a:off x="7301527" y="1617492"/>
            <a:ext cx="3031674" cy="793236"/>
          </a:xfrm>
        </p:spPr>
        <p:txBody>
          <a:bodyPr/>
          <a:lstStyle>
            <a:lvl1pPr marL="0" indent="0" algn="l">
              <a:buNone/>
              <a:defRPr b="1">
                <a:solidFill>
                  <a:schemeClr val="accent3">
                    <a:lumMod val="60000"/>
                    <a:lumOff val="40000"/>
                  </a:schemeClr>
                </a:solidFill>
              </a:defRPr>
            </a:lvl1pPr>
          </a:lstStyle>
          <a:p>
            <a:pPr lvl="0"/>
            <a:r>
              <a:rPr lang="en-SG"/>
              <a:t>Body copy goes here.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a:t>
            </a:r>
          </a:p>
        </p:txBody>
      </p:sp>
      <p:sp>
        <p:nvSpPr>
          <p:cNvPr id="9" name="Text Placeholder 2">
            <a:extLst>
              <a:ext uri="{FF2B5EF4-FFF2-40B4-BE49-F238E27FC236}">
                <a16:creationId xmlns:a16="http://schemas.microsoft.com/office/drawing/2014/main" id="{C99EB3BA-5ECB-4DA2-A9FB-522C5449F066}"/>
              </a:ext>
            </a:extLst>
          </p:cNvPr>
          <p:cNvSpPr>
            <a:spLocks noGrp="1"/>
          </p:cNvSpPr>
          <p:nvPr>
            <p:ph type="body" sz="quarter" idx="16" hasCustomPrompt="1"/>
          </p:nvPr>
        </p:nvSpPr>
        <p:spPr>
          <a:xfrm>
            <a:off x="7301527" y="2468378"/>
            <a:ext cx="3031674" cy="793236"/>
          </a:xfrm>
        </p:spPr>
        <p:txBody>
          <a:bodyPr/>
          <a:lstStyle>
            <a:lvl1pPr marL="0" indent="0" algn="l">
              <a:buNone/>
              <a:defRPr b="1">
                <a:solidFill>
                  <a:schemeClr val="accent3"/>
                </a:solidFill>
              </a:defRPr>
            </a:lvl1pPr>
          </a:lstStyle>
          <a:p>
            <a:pPr lvl="0"/>
            <a:r>
              <a:rPr lang="en-SG"/>
              <a:t>Body copy goes here.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a:t>
            </a:r>
          </a:p>
        </p:txBody>
      </p:sp>
      <p:sp>
        <p:nvSpPr>
          <p:cNvPr id="11" name="Text Placeholder 2">
            <a:extLst>
              <a:ext uri="{FF2B5EF4-FFF2-40B4-BE49-F238E27FC236}">
                <a16:creationId xmlns:a16="http://schemas.microsoft.com/office/drawing/2014/main" id="{ED6B4995-714E-4F9A-B40A-8CC59A2CD028}"/>
              </a:ext>
            </a:extLst>
          </p:cNvPr>
          <p:cNvSpPr>
            <a:spLocks noGrp="1"/>
          </p:cNvSpPr>
          <p:nvPr>
            <p:ph type="body" sz="quarter" idx="17" hasCustomPrompt="1"/>
          </p:nvPr>
        </p:nvSpPr>
        <p:spPr>
          <a:xfrm>
            <a:off x="7301527" y="3304583"/>
            <a:ext cx="3031674" cy="793236"/>
          </a:xfrm>
        </p:spPr>
        <p:txBody>
          <a:bodyPr/>
          <a:lstStyle>
            <a:lvl1pPr marL="0" indent="0" algn="l">
              <a:buNone/>
              <a:defRPr b="1">
                <a:solidFill>
                  <a:schemeClr val="accent4"/>
                </a:solidFill>
              </a:defRPr>
            </a:lvl1pPr>
          </a:lstStyle>
          <a:p>
            <a:pPr lvl="0"/>
            <a:r>
              <a:rPr lang="en-SG"/>
              <a:t>Body copy goes here.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a:t>
            </a:r>
          </a:p>
        </p:txBody>
      </p:sp>
      <p:sp>
        <p:nvSpPr>
          <p:cNvPr id="13" name="Text Placeholder 2">
            <a:extLst>
              <a:ext uri="{FF2B5EF4-FFF2-40B4-BE49-F238E27FC236}">
                <a16:creationId xmlns:a16="http://schemas.microsoft.com/office/drawing/2014/main" id="{49E685BD-12CA-4A30-84C2-8AF77786739E}"/>
              </a:ext>
            </a:extLst>
          </p:cNvPr>
          <p:cNvSpPr>
            <a:spLocks noGrp="1"/>
          </p:cNvSpPr>
          <p:nvPr>
            <p:ph type="body" sz="quarter" idx="18" hasCustomPrompt="1"/>
          </p:nvPr>
        </p:nvSpPr>
        <p:spPr>
          <a:xfrm>
            <a:off x="7301527" y="4140788"/>
            <a:ext cx="3031674" cy="793236"/>
          </a:xfrm>
        </p:spPr>
        <p:txBody>
          <a:bodyPr/>
          <a:lstStyle>
            <a:lvl1pPr marL="0" indent="0" algn="l">
              <a:buNone/>
              <a:defRPr b="1">
                <a:solidFill>
                  <a:schemeClr val="accent2"/>
                </a:solidFill>
              </a:defRPr>
            </a:lvl1pPr>
          </a:lstStyle>
          <a:p>
            <a:pPr lvl="0"/>
            <a:r>
              <a:rPr lang="en-SG"/>
              <a:t>Body copy goes here.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a:t>
            </a:r>
          </a:p>
        </p:txBody>
      </p:sp>
      <p:sp>
        <p:nvSpPr>
          <p:cNvPr id="17" name="Text Placeholder 2">
            <a:extLst>
              <a:ext uri="{FF2B5EF4-FFF2-40B4-BE49-F238E27FC236}">
                <a16:creationId xmlns:a16="http://schemas.microsoft.com/office/drawing/2014/main" id="{2B14A5AB-91AB-4740-854C-60FC607F5CA4}"/>
              </a:ext>
            </a:extLst>
          </p:cNvPr>
          <p:cNvSpPr>
            <a:spLocks noGrp="1"/>
          </p:cNvSpPr>
          <p:nvPr>
            <p:ph type="body" sz="quarter" idx="19" hasCustomPrompt="1"/>
          </p:nvPr>
        </p:nvSpPr>
        <p:spPr>
          <a:xfrm>
            <a:off x="7301527" y="4976993"/>
            <a:ext cx="3031674" cy="793236"/>
          </a:xfrm>
        </p:spPr>
        <p:txBody>
          <a:bodyPr/>
          <a:lstStyle>
            <a:lvl1pPr marL="0" indent="0" algn="l">
              <a:buNone/>
              <a:defRPr b="1">
                <a:solidFill>
                  <a:schemeClr val="accent1"/>
                </a:solidFill>
              </a:defRPr>
            </a:lvl1pPr>
          </a:lstStyle>
          <a:p>
            <a:pPr lvl="0"/>
            <a:r>
              <a:rPr lang="en-SG"/>
              <a:t>Body copy goes here.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a:t>
            </a:r>
          </a:p>
        </p:txBody>
      </p:sp>
    </p:spTree>
    <p:extLst>
      <p:ext uri="{BB962C8B-B14F-4D97-AF65-F5344CB8AC3E}">
        <p14:creationId xmlns:p14="http://schemas.microsoft.com/office/powerpoint/2010/main" val="38223436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nnel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ext Placeholder 7">
            <a:extLst>
              <a:ext uri="{FF2B5EF4-FFF2-40B4-BE49-F238E27FC236}">
                <a16:creationId xmlns:a16="http://schemas.microsoft.com/office/drawing/2014/main" id="{BC869EC4-0650-46E0-AA64-4934CCA3135C}"/>
              </a:ext>
            </a:extLst>
          </p:cNvPr>
          <p:cNvSpPr>
            <a:spLocks noGrp="1"/>
          </p:cNvSpPr>
          <p:nvPr>
            <p:ph type="body" sz="quarter" idx="13" hasCustomPrompt="1"/>
          </p:nvPr>
        </p:nvSpPr>
        <p:spPr>
          <a:xfrm>
            <a:off x="3542329" y="681373"/>
            <a:ext cx="5097508" cy="386397"/>
          </a:xfrm>
        </p:spPr>
        <p:txBody>
          <a:bodyPr/>
          <a:lstStyle>
            <a:lvl1pPr marL="0" indent="0" algn="ctr">
              <a:buNone/>
              <a:defRPr b="1"/>
            </a:lvl1pPr>
          </a:lstStyle>
          <a:p>
            <a:pPr lvl="0"/>
            <a:r>
              <a:rPr lang="en-US"/>
              <a:t>Sub-Header goes here</a:t>
            </a:r>
            <a:endParaRPr lang="en-SG"/>
          </a:p>
        </p:txBody>
      </p:sp>
      <p:sp>
        <p:nvSpPr>
          <p:cNvPr id="16" name="Text Placeholder 6">
            <a:extLst>
              <a:ext uri="{FF2B5EF4-FFF2-40B4-BE49-F238E27FC236}">
                <a16:creationId xmlns:a16="http://schemas.microsoft.com/office/drawing/2014/main" id="{1A51D8C7-0425-4A04-81F4-AD0AE4AB7C60}"/>
              </a:ext>
            </a:extLst>
          </p:cNvPr>
          <p:cNvSpPr>
            <a:spLocks noGrp="1"/>
          </p:cNvSpPr>
          <p:nvPr>
            <p:ph type="body" sz="quarter" idx="14" hasCustomPrompt="1"/>
          </p:nvPr>
        </p:nvSpPr>
        <p:spPr>
          <a:xfrm>
            <a:off x="2265526" y="84792"/>
            <a:ext cx="7651115" cy="548640"/>
          </a:xfrm>
        </p:spPr>
        <p:txBody>
          <a:bodyPr anchor="b">
            <a:normAutofit/>
          </a:bodyPr>
          <a:lstStyle>
            <a:lvl1pPr marL="0" indent="0" algn="ctr">
              <a:buNone/>
              <a:defRPr sz="3200" b="1">
                <a:solidFill>
                  <a:schemeClr val="tx1"/>
                </a:solidFill>
                <a:latin typeface="+mj-lt"/>
              </a:defRPr>
            </a:lvl1pPr>
          </a:lstStyle>
          <a:p>
            <a:pPr lvl="0"/>
            <a:r>
              <a:rPr lang="en-US">
                <a:latin typeface="+mj-lt"/>
              </a:rPr>
              <a:t>Header goes here</a:t>
            </a:r>
            <a:endParaRPr lang="en-SG"/>
          </a:p>
        </p:txBody>
      </p:sp>
      <p:sp>
        <p:nvSpPr>
          <p:cNvPr id="10" name="Text Placeholder 2">
            <a:extLst>
              <a:ext uri="{FF2B5EF4-FFF2-40B4-BE49-F238E27FC236}">
                <a16:creationId xmlns:a16="http://schemas.microsoft.com/office/drawing/2014/main" id="{CCFA65EA-8009-46AB-B0B2-6032142B5751}"/>
              </a:ext>
            </a:extLst>
          </p:cNvPr>
          <p:cNvSpPr>
            <a:spLocks noGrp="1"/>
          </p:cNvSpPr>
          <p:nvPr>
            <p:ph type="body" sz="quarter" idx="16" hasCustomPrompt="1"/>
          </p:nvPr>
        </p:nvSpPr>
        <p:spPr>
          <a:xfrm>
            <a:off x="7301527" y="1655578"/>
            <a:ext cx="3031674" cy="793236"/>
          </a:xfrm>
        </p:spPr>
        <p:txBody>
          <a:bodyPr/>
          <a:lstStyle>
            <a:lvl1pPr marL="0" indent="0" algn="l">
              <a:buNone/>
              <a:defRPr b="1">
                <a:solidFill>
                  <a:schemeClr val="accent3"/>
                </a:solidFill>
              </a:defRPr>
            </a:lvl1pPr>
          </a:lstStyle>
          <a:p>
            <a:pPr lvl="0"/>
            <a:r>
              <a:rPr lang="en-SG"/>
              <a:t>Body copy goes here.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a:t>
            </a:r>
          </a:p>
        </p:txBody>
      </p:sp>
      <p:sp>
        <p:nvSpPr>
          <p:cNvPr id="14" name="Text Placeholder 2">
            <a:extLst>
              <a:ext uri="{FF2B5EF4-FFF2-40B4-BE49-F238E27FC236}">
                <a16:creationId xmlns:a16="http://schemas.microsoft.com/office/drawing/2014/main" id="{6C6AE85E-7D8B-4E46-B90B-EE39F8E5083A}"/>
              </a:ext>
            </a:extLst>
          </p:cNvPr>
          <p:cNvSpPr>
            <a:spLocks noGrp="1"/>
          </p:cNvSpPr>
          <p:nvPr>
            <p:ph type="body" sz="quarter" idx="17" hasCustomPrompt="1"/>
          </p:nvPr>
        </p:nvSpPr>
        <p:spPr>
          <a:xfrm>
            <a:off x="7301527" y="2759744"/>
            <a:ext cx="3031674" cy="793236"/>
          </a:xfrm>
        </p:spPr>
        <p:txBody>
          <a:bodyPr/>
          <a:lstStyle>
            <a:lvl1pPr marL="0" indent="0" algn="l">
              <a:buNone/>
              <a:defRPr b="1">
                <a:solidFill>
                  <a:schemeClr val="accent4"/>
                </a:solidFill>
              </a:defRPr>
            </a:lvl1pPr>
          </a:lstStyle>
          <a:p>
            <a:pPr lvl="0"/>
            <a:r>
              <a:rPr lang="en-SG"/>
              <a:t>Body copy goes here.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a:t>
            </a:r>
          </a:p>
        </p:txBody>
      </p:sp>
      <p:sp>
        <p:nvSpPr>
          <p:cNvPr id="17" name="Text Placeholder 2">
            <a:extLst>
              <a:ext uri="{FF2B5EF4-FFF2-40B4-BE49-F238E27FC236}">
                <a16:creationId xmlns:a16="http://schemas.microsoft.com/office/drawing/2014/main" id="{751C56D2-A9F6-4702-8B28-B3424022022A}"/>
              </a:ext>
            </a:extLst>
          </p:cNvPr>
          <p:cNvSpPr>
            <a:spLocks noGrp="1"/>
          </p:cNvSpPr>
          <p:nvPr>
            <p:ph type="body" sz="quarter" idx="18" hasCustomPrompt="1"/>
          </p:nvPr>
        </p:nvSpPr>
        <p:spPr>
          <a:xfrm>
            <a:off x="7301527" y="3863910"/>
            <a:ext cx="3031674" cy="793236"/>
          </a:xfrm>
        </p:spPr>
        <p:txBody>
          <a:bodyPr/>
          <a:lstStyle>
            <a:lvl1pPr marL="0" indent="0" algn="l">
              <a:buNone/>
              <a:defRPr b="1">
                <a:solidFill>
                  <a:schemeClr val="accent2"/>
                </a:solidFill>
              </a:defRPr>
            </a:lvl1pPr>
          </a:lstStyle>
          <a:p>
            <a:pPr lvl="0"/>
            <a:r>
              <a:rPr lang="en-SG"/>
              <a:t>Body copy goes here.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a:t>
            </a:r>
          </a:p>
        </p:txBody>
      </p:sp>
      <p:sp>
        <p:nvSpPr>
          <p:cNvPr id="18" name="Text Placeholder 2">
            <a:extLst>
              <a:ext uri="{FF2B5EF4-FFF2-40B4-BE49-F238E27FC236}">
                <a16:creationId xmlns:a16="http://schemas.microsoft.com/office/drawing/2014/main" id="{FFF0A086-B4D1-45B4-9629-7D68E73E51B0}"/>
              </a:ext>
            </a:extLst>
          </p:cNvPr>
          <p:cNvSpPr>
            <a:spLocks noGrp="1"/>
          </p:cNvSpPr>
          <p:nvPr>
            <p:ph type="body" sz="quarter" idx="19" hasCustomPrompt="1"/>
          </p:nvPr>
        </p:nvSpPr>
        <p:spPr>
          <a:xfrm>
            <a:off x="7301527" y="4967912"/>
            <a:ext cx="3031674" cy="793236"/>
          </a:xfrm>
        </p:spPr>
        <p:txBody>
          <a:bodyPr/>
          <a:lstStyle>
            <a:lvl1pPr marL="0" indent="0" algn="l">
              <a:buNone/>
              <a:defRPr b="1">
                <a:solidFill>
                  <a:schemeClr val="accent1"/>
                </a:solidFill>
              </a:defRPr>
            </a:lvl1pPr>
          </a:lstStyle>
          <a:p>
            <a:pPr lvl="0"/>
            <a:r>
              <a:rPr lang="en-SG"/>
              <a:t>Body copy goes here.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a:t>
            </a:r>
          </a:p>
        </p:txBody>
      </p:sp>
    </p:spTree>
    <p:extLst>
      <p:ext uri="{BB962C8B-B14F-4D97-AF65-F5344CB8AC3E}">
        <p14:creationId xmlns:p14="http://schemas.microsoft.com/office/powerpoint/2010/main" val="2113340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nnel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ext Placeholder 7">
            <a:extLst>
              <a:ext uri="{FF2B5EF4-FFF2-40B4-BE49-F238E27FC236}">
                <a16:creationId xmlns:a16="http://schemas.microsoft.com/office/drawing/2014/main" id="{BC869EC4-0650-46E0-AA64-4934CCA3135C}"/>
              </a:ext>
            </a:extLst>
          </p:cNvPr>
          <p:cNvSpPr>
            <a:spLocks noGrp="1"/>
          </p:cNvSpPr>
          <p:nvPr>
            <p:ph type="body" sz="quarter" idx="13" hasCustomPrompt="1"/>
          </p:nvPr>
        </p:nvSpPr>
        <p:spPr>
          <a:xfrm>
            <a:off x="3542329" y="681373"/>
            <a:ext cx="5097508" cy="386397"/>
          </a:xfrm>
        </p:spPr>
        <p:txBody>
          <a:bodyPr/>
          <a:lstStyle>
            <a:lvl1pPr marL="0" indent="0" algn="ctr">
              <a:buNone/>
              <a:defRPr b="1"/>
            </a:lvl1pPr>
          </a:lstStyle>
          <a:p>
            <a:pPr lvl="0"/>
            <a:r>
              <a:rPr lang="en-US"/>
              <a:t>Sub-Header goes here</a:t>
            </a:r>
            <a:endParaRPr lang="en-SG"/>
          </a:p>
        </p:txBody>
      </p:sp>
      <p:sp>
        <p:nvSpPr>
          <p:cNvPr id="16" name="Text Placeholder 6">
            <a:extLst>
              <a:ext uri="{FF2B5EF4-FFF2-40B4-BE49-F238E27FC236}">
                <a16:creationId xmlns:a16="http://schemas.microsoft.com/office/drawing/2014/main" id="{1A51D8C7-0425-4A04-81F4-AD0AE4AB7C60}"/>
              </a:ext>
            </a:extLst>
          </p:cNvPr>
          <p:cNvSpPr>
            <a:spLocks noGrp="1"/>
          </p:cNvSpPr>
          <p:nvPr>
            <p:ph type="body" sz="quarter" idx="14" hasCustomPrompt="1"/>
          </p:nvPr>
        </p:nvSpPr>
        <p:spPr>
          <a:xfrm>
            <a:off x="2265526" y="84792"/>
            <a:ext cx="7651115" cy="548640"/>
          </a:xfrm>
        </p:spPr>
        <p:txBody>
          <a:bodyPr anchor="b">
            <a:normAutofit/>
          </a:bodyPr>
          <a:lstStyle>
            <a:lvl1pPr marL="0" indent="0" algn="ctr">
              <a:buNone/>
              <a:defRPr sz="3200" b="1">
                <a:solidFill>
                  <a:schemeClr val="tx1"/>
                </a:solidFill>
                <a:latin typeface="+mj-lt"/>
              </a:defRPr>
            </a:lvl1pPr>
          </a:lstStyle>
          <a:p>
            <a:pPr lvl="0"/>
            <a:r>
              <a:rPr lang="en-US">
                <a:latin typeface="+mj-lt"/>
              </a:rPr>
              <a:t>Header goes here</a:t>
            </a:r>
            <a:endParaRPr lang="en-SG"/>
          </a:p>
        </p:txBody>
      </p:sp>
      <p:sp>
        <p:nvSpPr>
          <p:cNvPr id="10" name="Text Placeholder 2">
            <a:extLst>
              <a:ext uri="{FF2B5EF4-FFF2-40B4-BE49-F238E27FC236}">
                <a16:creationId xmlns:a16="http://schemas.microsoft.com/office/drawing/2014/main" id="{2CB55D51-5769-403A-82D6-79E19EAAE94B}"/>
              </a:ext>
            </a:extLst>
          </p:cNvPr>
          <p:cNvSpPr>
            <a:spLocks noGrp="1"/>
          </p:cNvSpPr>
          <p:nvPr>
            <p:ph type="body" sz="quarter" idx="17" hasCustomPrompt="1"/>
          </p:nvPr>
        </p:nvSpPr>
        <p:spPr>
          <a:xfrm>
            <a:off x="7301527" y="1858272"/>
            <a:ext cx="3031674" cy="793236"/>
          </a:xfrm>
        </p:spPr>
        <p:txBody>
          <a:bodyPr/>
          <a:lstStyle>
            <a:lvl1pPr marL="0" indent="0" algn="l">
              <a:buNone/>
              <a:defRPr b="1">
                <a:solidFill>
                  <a:schemeClr val="accent4"/>
                </a:solidFill>
              </a:defRPr>
            </a:lvl1pPr>
          </a:lstStyle>
          <a:p>
            <a:pPr lvl="0"/>
            <a:r>
              <a:rPr lang="en-SG"/>
              <a:t>Body copy goes here.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a:t>
            </a:r>
          </a:p>
        </p:txBody>
      </p:sp>
      <p:sp>
        <p:nvSpPr>
          <p:cNvPr id="11" name="Text Placeholder 2">
            <a:extLst>
              <a:ext uri="{FF2B5EF4-FFF2-40B4-BE49-F238E27FC236}">
                <a16:creationId xmlns:a16="http://schemas.microsoft.com/office/drawing/2014/main" id="{35BCB532-3A7E-4803-909A-5676926D5A7E}"/>
              </a:ext>
            </a:extLst>
          </p:cNvPr>
          <p:cNvSpPr>
            <a:spLocks noGrp="1"/>
          </p:cNvSpPr>
          <p:nvPr>
            <p:ph type="body" sz="quarter" idx="18" hasCustomPrompt="1"/>
          </p:nvPr>
        </p:nvSpPr>
        <p:spPr>
          <a:xfrm>
            <a:off x="7301527" y="3320023"/>
            <a:ext cx="3031674" cy="793236"/>
          </a:xfrm>
        </p:spPr>
        <p:txBody>
          <a:bodyPr/>
          <a:lstStyle>
            <a:lvl1pPr marL="0" indent="0" algn="l">
              <a:buNone/>
              <a:defRPr b="1">
                <a:solidFill>
                  <a:schemeClr val="accent2"/>
                </a:solidFill>
              </a:defRPr>
            </a:lvl1pPr>
          </a:lstStyle>
          <a:p>
            <a:pPr lvl="0"/>
            <a:r>
              <a:rPr lang="en-SG"/>
              <a:t>Body copy goes here.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a:t>
            </a:r>
          </a:p>
        </p:txBody>
      </p:sp>
      <p:sp>
        <p:nvSpPr>
          <p:cNvPr id="12" name="Text Placeholder 2">
            <a:extLst>
              <a:ext uri="{FF2B5EF4-FFF2-40B4-BE49-F238E27FC236}">
                <a16:creationId xmlns:a16="http://schemas.microsoft.com/office/drawing/2014/main" id="{0B9EE6C8-9109-4C1E-A116-93953B72E62C}"/>
              </a:ext>
            </a:extLst>
          </p:cNvPr>
          <p:cNvSpPr>
            <a:spLocks noGrp="1"/>
          </p:cNvSpPr>
          <p:nvPr>
            <p:ph type="body" sz="quarter" idx="19" hasCustomPrompt="1"/>
          </p:nvPr>
        </p:nvSpPr>
        <p:spPr>
          <a:xfrm>
            <a:off x="7301527" y="4781774"/>
            <a:ext cx="3031674" cy="793236"/>
          </a:xfrm>
        </p:spPr>
        <p:txBody>
          <a:bodyPr/>
          <a:lstStyle>
            <a:lvl1pPr marL="0" indent="0" algn="l">
              <a:buNone/>
              <a:defRPr b="1">
                <a:solidFill>
                  <a:schemeClr val="accent1"/>
                </a:solidFill>
              </a:defRPr>
            </a:lvl1pPr>
          </a:lstStyle>
          <a:p>
            <a:pPr lvl="0"/>
            <a:r>
              <a:rPr lang="en-SG"/>
              <a:t>Body copy goes here.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a:t>
            </a:r>
          </a:p>
        </p:txBody>
      </p:sp>
    </p:spTree>
    <p:extLst>
      <p:ext uri="{BB962C8B-B14F-4D97-AF65-F5344CB8AC3E}">
        <p14:creationId xmlns:p14="http://schemas.microsoft.com/office/powerpoint/2010/main" val="24679680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rt Art with Bo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ext Placeholder 7">
            <a:extLst>
              <a:ext uri="{FF2B5EF4-FFF2-40B4-BE49-F238E27FC236}">
                <a16:creationId xmlns:a16="http://schemas.microsoft.com/office/drawing/2014/main" id="{BC869EC4-0650-46E0-AA64-4934CCA3135C}"/>
              </a:ext>
            </a:extLst>
          </p:cNvPr>
          <p:cNvSpPr>
            <a:spLocks noGrp="1"/>
          </p:cNvSpPr>
          <p:nvPr>
            <p:ph type="body" sz="quarter" idx="13" hasCustomPrompt="1"/>
          </p:nvPr>
        </p:nvSpPr>
        <p:spPr>
          <a:xfrm>
            <a:off x="3542329" y="681373"/>
            <a:ext cx="5097508" cy="386397"/>
          </a:xfrm>
        </p:spPr>
        <p:txBody>
          <a:bodyPr/>
          <a:lstStyle>
            <a:lvl1pPr marL="0" indent="0" algn="ctr">
              <a:buNone/>
              <a:defRPr b="1"/>
            </a:lvl1pPr>
          </a:lstStyle>
          <a:p>
            <a:pPr lvl="0"/>
            <a:r>
              <a:rPr lang="en-US"/>
              <a:t>Sub-Header goes here</a:t>
            </a:r>
            <a:endParaRPr lang="en-SG"/>
          </a:p>
        </p:txBody>
      </p:sp>
      <p:sp>
        <p:nvSpPr>
          <p:cNvPr id="16" name="Text Placeholder 6">
            <a:extLst>
              <a:ext uri="{FF2B5EF4-FFF2-40B4-BE49-F238E27FC236}">
                <a16:creationId xmlns:a16="http://schemas.microsoft.com/office/drawing/2014/main" id="{1A51D8C7-0425-4A04-81F4-AD0AE4AB7C60}"/>
              </a:ext>
            </a:extLst>
          </p:cNvPr>
          <p:cNvSpPr>
            <a:spLocks noGrp="1"/>
          </p:cNvSpPr>
          <p:nvPr>
            <p:ph type="body" sz="quarter" idx="14" hasCustomPrompt="1"/>
          </p:nvPr>
        </p:nvSpPr>
        <p:spPr>
          <a:xfrm>
            <a:off x="2265526" y="84792"/>
            <a:ext cx="7651115" cy="548640"/>
          </a:xfrm>
        </p:spPr>
        <p:txBody>
          <a:bodyPr anchor="b">
            <a:normAutofit/>
          </a:bodyPr>
          <a:lstStyle>
            <a:lvl1pPr marL="0" indent="0" algn="ctr">
              <a:buNone/>
              <a:defRPr sz="3200" b="1">
                <a:solidFill>
                  <a:schemeClr val="tx1"/>
                </a:solidFill>
                <a:latin typeface="+mj-lt"/>
              </a:defRPr>
            </a:lvl1pPr>
          </a:lstStyle>
          <a:p>
            <a:pPr lvl="0"/>
            <a:r>
              <a:rPr lang="en-US">
                <a:latin typeface="+mj-lt"/>
              </a:rPr>
              <a:t>Header goes here</a:t>
            </a:r>
            <a:endParaRPr lang="en-SG"/>
          </a:p>
        </p:txBody>
      </p:sp>
      <p:sp>
        <p:nvSpPr>
          <p:cNvPr id="10" name="Text Placeholder 9">
            <a:extLst>
              <a:ext uri="{FF2B5EF4-FFF2-40B4-BE49-F238E27FC236}">
                <a16:creationId xmlns:a16="http://schemas.microsoft.com/office/drawing/2014/main" id="{CBE7482E-297A-47FA-8DE1-E26E464E4C4B}"/>
              </a:ext>
            </a:extLst>
          </p:cNvPr>
          <p:cNvSpPr>
            <a:spLocks noGrp="1"/>
          </p:cNvSpPr>
          <p:nvPr>
            <p:ph type="body" sz="quarter" idx="15"/>
          </p:nvPr>
        </p:nvSpPr>
        <p:spPr>
          <a:xfrm>
            <a:off x="7934128" y="1671483"/>
            <a:ext cx="3883742" cy="3775242"/>
          </a:xfrm>
        </p:spPr>
        <p:txBody>
          <a:bodyPr anchor="ctr"/>
          <a:lstStyle/>
          <a:p>
            <a:pPr lvl="0"/>
            <a:r>
              <a:rPr lang="en-US"/>
              <a:t>Click to edit Master text styles</a:t>
            </a:r>
          </a:p>
          <a:p>
            <a:pPr lvl="1"/>
            <a:r>
              <a:rPr lang="en-US"/>
              <a:t>Second level</a:t>
            </a:r>
          </a:p>
          <a:p>
            <a:pPr lvl="2"/>
            <a:r>
              <a:rPr lang="en-US"/>
              <a:t>Third level</a:t>
            </a:r>
            <a:endParaRPr lang="en-SG"/>
          </a:p>
        </p:txBody>
      </p:sp>
      <p:sp>
        <p:nvSpPr>
          <p:cNvPr id="7" name="Chart Placeholder 2">
            <a:extLst>
              <a:ext uri="{FF2B5EF4-FFF2-40B4-BE49-F238E27FC236}">
                <a16:creationId xmlns:a16="http://schemas.microsoft.com/office/drawing/2014/main" id="{DF9DE712-1CFF-420C-9AA6-842065CF9F57}"/>
              </a:ext>
            </a:extLst>
          </p:cNvPr>
          <p:cNvSpPr>
            <a:spLocks noGrp="1"/>
          </p:cNvSpPr>
          <p:nvPr>
            <p:ph type="chart" sz="quarter" idx="27" hasCustomPrompt="1"/>
          </p:nvPr>
        </p:nvSpPr>
        <p:spPr>
          <a:xfrm>
            <a:off x="695464" y="1671485"/>
            <a:ext cx="3364756" cy="3775240"/>
          </a:xfrm>
        </p:spPr>
        <p:txBody>
          <a:bodyPr anchor="ctr"/>
          <a:lstStyle>
            <a:lvl1pPr marL="0" indent="0" algn="ctr">
              <a:buNone/>
              <a:defRPr>
                <a:solidFill>
                  <a:schemeClr val="accent5"/>
                </a:solidFill>
              </a:defRPr>
            </a:lvl1pPr>
          </a:lstStyle>
          <a:p>
            <a:r>
              <a:rPr lang="en-US"/>
              <a:t>Insert Smart Art</a:t>
            </a:r>
            <a:endParaRPr lang="en-SG"/>
          </a:p>
        </p:txBody>
      </p:sp>
      <p:sp>
        <p:nvSpPr>
          <p:cNvPr id="8" name="Chart Placeholder 2">
            <a:extLst>
              <a:ext uri="{FF2B5EF4-FFF2-40B4-BE49-F238E27FC236}">
                <a16:creationId xmlns:a16="http://schemas.microsoft.com/office/drawing/2014/main" id="{BF5DDFBD-6CC2-4AA6-ABA9-19C712324F0E}"/>
              </a:ext>
            </a:extLst>
          </p:cNvPr>
          <p:cNvSpPr>
            <a:spLocks noGrp="1"/>
          </p:cNvSpPr>
          <p:nvPr>
            <p:ph type="chart" sz="quarter" idx="28" hasCustomPrompt="1"/>
          </p:nvPr>
        </p:nvSpPr>
        <p:spPr>
          <a:xfrm>
            <a:off x="4314796" y="1671485"/>
            <a:ext cx="3364756" cy="3775240"/>
          </a:xfrm>
        </p:spPr>
        <p:txBody>
          <a:bodyPr anchor="ctr"/>
          <a:lstStyle>
            <a:lvl1pPr marL="0" indent="0" algn="ctr">
              <a:buNone/>
              <a:defRPr>
                <a:solidFill>
                  <a:schemeClr val="accent5"/>
                </a:solidFill>
              </a:defRPr>
            </a:lvl1pPr>
          </a:lstStyle>
          <a:p>
            <a:r>
              <a:rPr lang="en-US"/>
              <a:t>Insert Smart Art</a:t>
            </a:r>
            <a:endParaRPr lang="en-SG"/>
          </a:p>
        </p:txBody>
      </p:sp>
    </p:spTree>
    <p:extLst>
      <p:ext uri="{BB962C8B-B14F-4D97-AF65-F5344CB8AC3E}">
        <p14:creationId xmlns:p14="http://schemas.microsoft.com/office/powerpoint/2010/main" val="4399874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 Art with Body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ext Placeholder 7">
            <a:extLst>
              <a:ext uri="{FF2B5EF4-FFF2-40B4-BE49-F238E27FC236}">
                <a16:creationId xmlns:a16="http://schemas.microsoft.com/office/drawing/2014/main" id="{BC869EC4-0650-46E0-AA64-4934CCA3135C}"/>
              </a:ext>
            </a:extLst>
          </p:cNvPr>
          <p:cNvSpPr>
            <a:spLocks noGrp="1"/>
          </p:cNvSpPr>
          <p:nvPr>
            <p:ph type="body" sz="quarter" idx="13" hasCustomPrompt="1"/>
          </p:nvPr>
        </p:nvSpPr>
        <p:spPr>
          <a:xfrm>
            <a:off x="3542329" y="681373"/>
            <a:ext cx="5097508" cy="386397"/>
          </a:xfrm>
        </p:spPr>
        <p:txBody>
          <a:bodyPr/>
          <a:lstStyle>
            <a:lvl1pPr marL="0" indent="0" algn="ctr">
              <a:buNone/>
              <a:defRPr b="1"/>
            </a:lvl1pPr>
          </a:lstStyle>
          <a:p>
            <a:pPr lvl="0"/>
            <a:r>
              <a:rPr lang="en-US"/>
              <a:t>Sub-Header goes here</a:t>
            </a:r>
            <a:endParaRPr lang="en-SG"/>
          </a:p>
        </p:txBody>
      </p:sp>
      <p:sp>
        <p:nvSpPr>
          <p:cNvPr id="16" name="Text Placeholder 6">
            <a:extLst>
              <a:ext uri="{FF2B5EF4-FFF2-40B4-BE49-F238E27FC236}">
                <a16:creationId xmlns:a16="http://schemas.microsoft.com/office/drawing/2014/main" id="{1A51D8C7-0425-4A04-81F4-AD0AE4AB7C60}"/>
              </a:ext>
            </a:extLst>
          </p:cNvPr>
          <p:cNvSpPr>
            <a:spLocks noGrp="1"/>
          </p:cNvSpPr>
          <p:nvPr>
            <p:ph type="body" sz="quarter" idx="14" hasCustomPrompt="1"/>
          </p:nvPr>
        </p:nvSpPr>
        <p:spPr>
          <a:xfrm>
            <a:off x="2265526" y="84792"/>
            <a:ext cx="7651115" cy="548640"/>
          </a:xfrm>
        </p:spPr>
        <p:txBody>
          <a:bodyPr anchor="b">
            <a:normAutofit/>
          </a:bodyPr>
          <a:lstStyle>
            <a:lvl1pPr marL="0" indent="0" algn="ctr">
              <a:buNone/>
              <a:defRPr sz="3200" b="1">
                <a:solidFill>
                  <a:schemeClr val="tx1"/>
                </a:solidFill>
                <a:latin typeface="+mj-lt"/>
              </a:defRPr>
            </a:lvl1pPr>
          </a:lstStyle>
          <a:p>
            <a:pPr lvl="0"/>
            <a:r>
              <a:rPr lang="en-US">
                <a:latin typeface="+mj-lt"/>
              </a:rPr>
              <a:t>Header goes here</a:t>
            </a:r>
            <a:endParaRPr lang="en-SG"/>
          </a:p>
        </p:txBody>
      </p:sp>
      <p:sp>
        <p:nvSpPr>
          <p:cNvPr id="6" name="Chart Placeholder 2">
            <a:extLst>
              <a:ext uri="{FF2B5EF4-FFF2-40B4-BE49-F238E27FC236}">
                <a16:creationId xmlns:a16="http://schemas.microsoft.com/office/drawing/2014/main" id="{F1964396-8F13-49C5-BD28-AB74B0AB76D5}"/>
              </a:ext>
            </a:extLst>
          </p:cNvPr>
          <p:cNvSpPr>
            <a:spLocks noGrp="1"/>
          </p:cNvSpPr>
          <p:nvPr>
            <p:ph type="chart" sz="quarter" idx="27" hasCustomPrompt="1"/>
          </p:nvPr>
        </p:nvSpPr>
        <p:spPr>
          <a:xfrm>
            <a:off x="944021" y="1549265"/>
            <a:ext cx="5482905" cy="4367212"/>
          </a:xfrm>
        </p:spPr>
        <p:txBody>
          <a:bodyPr anchor="ctr"/>
          <a:lstStyle>
            <a:lvl1pPr marL="0" indent="0" algn="ctr">
              <a:buNone/>
              <a:defRPr>
                <a:solidFill>
                  <a:schemeClr val="accent5"/>
                </a:solidFill>
              </a:defRPr>
            </a:lvl1pPr>
          </a:lstStyle>
          <a:p>
            <a:r>
              <a:rPr lang="en-US"/>
              <a:t>Insert Smart Art</a:t>
            </a:r>
            <a:endParaRPr lang="en-SG"/>
          </a:p>
        </p:txBody>
      </p:sp>
      <p:sp>
        <p:nvSpPr>
          <p:cNvPr id="3" name="Text Placeholder 2">
            <a:extLst>
              <a:ext uri="{FF2B5EF4-FFF2-40B4-BE49-F238E27FC236}">
                <a16:creationId xmlns:a16="http://schemas.microsoft.com/office/drawing/2014/main" id="{D72810EC-C414-4935-B617-679C2A26EBA6}"/>
              </a:ext>
            </a:extLst>
          </p:cNvPr>
          <p:cNvSpPr>
            <a:spLocks noGrp="1"/>
          </p:cNvSpPr>
          <p:nvPr>
            <p:ph type="body" sz="quarter" idx="28"/>
          </p:nvPr>
        </p:nvSpPr>
        <p:spPr>
          <a:xfrm>
            <a:off x="6627041" y="1549264"/>
            <a:ext cx="4894263" cy="4367213"/>
          </a:xfrm>
        </p:spPr>
        <p:txBody>
          <a:bodyPr anchor="ct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372850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rt Art w/o Bo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ext Placeholder 7">
            <a:extLst>
              <a:ext uri="{FF2B5EF4-FFF2-40B4-BE49-F238E27FC236}">
                <a16:creationId xmlns:a16="http://schemas.microsoft.com/office/drawing/2014/main" id="{BC869EC4-0650-46E0-AA64-4934CCA3135C}"/>
              </a:ext>
            </a:extLst>
          </p:cNvPr>
          <p:cNvSpPr>
            <a:spLocks noGrp="1"/>
          </p:cNvSpPr>
          <p:nvPr>
            <p:ph type="body" sz="quarter" idx="13" hasCustomPrompt="1"/>
          </p:nvPr>
        </p:nvSpPr>
        <p:spPr>
          <a:xfrm>
            <a:off x="3542329" y="681373"/>
            <a:ext cx="5097508" cy="386397"/>
          </a:xfrm>
        </p:spPr>
        <p:txBody>
          <a:bodyPr/>
          <a:lstStyle>
            <a:lvl1pPr marL="0" indent="0" algn="ctr">
              <a:buNone/>
              <a:defRPr b="1"/>
            </a:lvl1pPr>
          </a:lstStyle>
          <a:p>
            <a:pPr lvl="0"/>
            <a:r>
              <a:rPr lang="en-US"/>
              <a:t>Sub-Header goes here</a:t>
            </a:r>
            <a:endParaRPr lang="en-SG"/>
          </a:p>
        </p:txBody>
      </p:sp>
      <p:sp>
        <p:nvSpPr>
          <p:cNvPr id="16" name="Text Placeholder 6">
            <a:extLst>
              <a:ext uri="{FF2B5EF4-FFF2-40B4-BE49-F238E27FC236}">
                <a16:creationId xmlns:a16="http://schemas.microsoft.com/office/drawing/2014/main" id="{1A51D8C7-0425-4A04-81F4-AD0AE4AB7C60}"/>
              </a:ext>
            </a:extLst>
          </p:cNvPr>
          <p:cNvSpPr>
            <a:spLocks noGrp="1"/>
          </p:cNvSpPr>
          <p:nvPr>
            <p:ph type="body" sz="quarter" idx="14" hasCustomPrompt="1"/>
          </p:nvPr>
        </p:nvSpPr>
        <p:spPr>
          <a:xfrm>
            <a:off x="2265526" y="84792"/>
            <a:ext cx="7651115" cy="548640"/>
          </a:xfrm>
        </p:spPr>
        <p:txBody>
          <a:bodyPr anchor="b">
            <a:normAutofit/>
          </a:bodyPr>
          <a:lstStyle>
            <a:lvl1pPr marL="0" indent="0" algn="ctr">
              <a:buNone/>
              <a:defRPr sz="3200" b="1">
                <a:solidFill>
                  <a:schemeClr val="tx1"/>
                </a:solidFill>
                <a:latin typeface="+mj-lt"/>
              </a:defRPr>
            </a:lvl1pPr>
          </a:lstStyle>
          <a:p>
            <a:pPr lvl="0"/>
            <a:r>
              <a:rPr lang="en-US">
                <a:latin typeface="+mj-lt"/>
              </a:rPr>
              <a:t>Header goes here</a:t>
            </a:r>
            <a:endParaRPr lang="en-SG"/>
          </a:p>
        </p:txBody>
      </p:sp>
      <p:sp>
        <p:nvSpPr>
          <p:cNvPr id="6" name="Chart Placeholder 2">
            <a:extLst>
              <a:ext uri="{FF2B5EF4-FFF2-40B4-BE49-F238E27FC236}">
                <a16:creationId xmlns:a16="http://schemas.microsoft.com/office/drawing/2014/main" id="{363D3A6B-15E6-4C57-9D1C-1A5183D96E0E}"/>
              </a:ext>
            </a:extLst>
          </p:cNvPr>
          <p:cNvSpPr>
            <a:spLocks noGrp="1"/>
          </p:cNvSpPr>
          <p:nvPr>
            <p:ph type="chart" sz="quarter" idx="27" hasCustomPrompt="1"/>
          </p:nvPr>
        </p:nvSpPr>
        <p:spPr>
          <a:xfrm>
            <a:off x="1288012" y="1557638"/>
            <a:ext cx="4508635" cy="3742724"/>
          </a:xfrm>
        </p:spPr>
        <p:txBody>
          <a:bodyPr anchor="ctr"/>
          <a:lstStyle>
            <a:lvl1pPr marL="0" indent="0" algn="ctr">
              <a:buNone/>
              <a:defRPr>
                <a:solidFill>
                  <a:schemeClr val="accent5"/>
                </a:solidFill>
              </a:defRPr>
            </a:lvl1pPr>
          </a:lstStyle>
          <a:p>
            <a:r>
              <a:rPr lang="en-US"/>
              <a:t>Insert Smart Art</a:t>
            </a:r>
            <a:endParaRPr lang="en-SG"/>
          </a:p>
        </p:txBody>
      </p:sp>
      <p:sp>
        <p:nvSpPr>
          <p:cNvPr id="8" name="Chart Placeholder 2">
            <a:extLst>
              <a:ext uri="{FF2B5EF4-FFF2-40B4-BE49-F238E27FC236}">
                <a16:creationId xmlns:a16="http://schemas.microsoft.com/office/drawing/2014/main" id="{1BC52FA4-C284-423B-B41D-B87BE9DA3368}"/>
              </a:ext>
            </a:extLst>
          </p:cNvPr>
          <p:cNvSpPr>
            <a:spLocks noGrp="1"/>
          </p:cNvSpPr>
          <p:nvPr>
            <p:ph type="chart" sz="quarter" idx="27" hasCustomPrompt="1"/>
          </p:nvPr>
        </p:nvSpPr>
        <p:spPr>
          <a:xfrm>
            <a:off x="6091083" y="1557638"/>
            <a:ext cx="4508635" cy="3742724"/>
          </a:xfrm>
        </p:spPr>
        <p:txBody>
          <a:bodyPr anchor="ctr"/>
          <a:lstStyle>
            <a:lvl1pPr marL="0" indent="0" algn="ctr">
              <a:buNone/>
              <a:defRPr>
                <a:solidFill>
                  <a:schemeClr val="accent5"/>
                </a:solidFill>
              </a:defRPr>
            </a:lvl1pPr>
          </a:lstStyle>
          <a:p>
            <a:r>
              <a:rPr lang="en-US"/>
              <a:t>Insert Smart Art</a:t>
            </a:r>
            <a:endParaRPr lang="en-SG"/>
          </a:p>
        </p:txBody>
      </p:sp>
    </p:spTree>
    <p:extLst>
      <p:ext uri="{BB962C8B-B14F-4D97-AF65-F5344CB8AC3E}">
        <p14:creationId xmlns:p14="http://schemas.microsoft.com/office/powerpoint/2010/main" val="1684702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4278-6C1C-4C76-B1C0-8344FC6FA5D2}"/>
              </a:ext>
            </a:extLst>
          </p:cNvPr>
          <p:cNvSpPr>
            <a:spLocks noGrp="1"/>
          </p:cNvSpPr>
          <p:nvPr>
            <p:ph type="title" hasCustomPrompt="1"/>
          </p:nvPr>
        </p:nvSpPr>
        <p:spPr>
          <a:xfrm>
            <a:off x="370840" y="349885"/>
            <a:ext cx="11472816" cy="523875"/>
          </a:xfrm>
        </p:spPr>
        <p:txBody>
          <a:bodyPr>
            <a:normAutofit/>
          </a:bodyPr>
          <a:lstStyle>
            <a:lvl1pPr>
              <a:defRPr sz="3200" b="1"/>
            </a:lvl1pPr>
          </a:lstStyle>
          <a:p>
            <a:r>
              <a:rPr lang="en-US"/>
              <a:t>Header goes here</a:t>
            </a:r>
            <a:endParaRPr lang="en-SG"/>
          </a:p>
        </p:txBody>
      </p:sp>
      <p:sp>
        <p:nvSpPr>
          <p:cNvPr id="8" name="Text Placeholder 7">
            <a:extLst>
              <a:ext uri="{FF2B5EF4-FFF2-40B4-BE49-F238E27FC236}">
                <a16:creationId xmlns:a16="http://schemas.microsoft.com/office/drawing/2014/main" id="{0485F03C-604F-4E3C-B4E5-C33CF9A5BE55}"/>
              </a:ext>
            </a:extLst>
          </p:cNvPr>
          <p:cNvSpPr>
            <a:spLocks noGrp="1"/>
          </p:cNvSpPr>
          <p:nvPr>
            <p:ph type="body" sz="quarter" idx="13" hasCustomPrompt="1"/>
          </p:nvPr>
        </p:nvSpPr>
        <p:spPr>
          <a:xfrm>
            <a:off x="371475" y="944563"/>
            <a:ext cx="11472405" cy="386397"/>
          </a:xfrm>
        </p:spPr>
        <p:txBody>
          <a:bodyPr/>
          <a:lstStyle>
            <a:lvl1pPr marL="0" indent="0">
              <a:buNone/>
              <a:defRPr b="1"/>
            </a:lvl1pPr>
          </a:lstStyle>
          <a:p>
            <a:pPr lvl="0"/>
            <a:r>
              <a:rPr lang="en-US"/>
              <a:t>Sub-Header goes here</a:t>
            </a:r>
            <a:endParaRPr lang="en-SG"/>
          </a:p>
        </p:txBody>
      </p:sp>
      <p:sp>
        <p:nvSpPr>
          <p:cNvPr id="4" name="Text Placeholder 3">
            <a:extLst>
              <a:ext uri="{FF2B5EF4-FFF2-40B4-BE49-F238E27FC236}">
                <a16:creationId xmlns:a16="http://schemas.microsoft.com/office/drawing/2014/main" id="{845B02F4-25BA-45E0-AE4B-4BA7DB8DB182}"/>
              </a:ext>
            </a:extLst>
          </p:cNvPr>
          <p:cNvSpPr>
            <a:spLocks noGrp="1"/>
          </p:cNvSpPr>
          <p:nvPr>
            <p:ph type="body" sz="quarter" idx="14"/>
          </p:nvPr>
        </p:nvSpPr>
        <p:spPr>
          <a:xfrm>
            <a:off x="370840" y="1601787"/>
            <a:ext cx="11472817" cy="43116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24916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rt Art Vari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9D44994-44C0-4C24-82F1-544BFFADE476}"/>
              </a:ext>
            </a:extLst>
          </p:cNvPr>
          <p:cNvSpPr>
            <a:spLocks noGrp="1"/>
          </p:cNvSpPr>
          <p:nvPr>
            <p:ph type="body" sz="quarter" idx="14" hasCustomPrompt="1"/>
          </p:nvPr>
        </p:nvSpPr>
        <p:spPr>
          <a:xfrm>
            <a:off x="2265526" y="84792"/>
            <a:ext cx="7651115" cy="548640"/>
          </a:xfrm>
        </p:spPr>
        <p:txBody>
          <a:bodyPr anchor="b">
            <a:normAutofit/>
          </a:bodyPr>
          <a:lstStyle>
            <a:lvl1pPr marL="0" indent="0" algn="ctr">
              <a:buNone/>
              <a:defRPr sz="3200" b="1">
                <a:solidFill>
                  <a:schemeClr val="tx1"/>
                </a:solidFill>
                <a:latin typeface="+mj-lt"/>
              </a:defRPr>
            </a:lvl1pPr>
          </a:lstStyle>
          <a:p>
            <a:pPr lvl="0"/>
            <a:r>
              <a:rPr lang="en-US">
                <a:latin typeface="+mj-lt"/>
              </a:rPr>
              <a:t>Header goes here</a:t>
            </a:r>
            <a:endParaRPr lang="en-SG"/>
          </a:p>
        </p:txBody>
      </p:sp>
      <p:sp>
        <p:nvSpPr>
          <p:cNvPr id="19" name="Text Placeholder 16">
            <a:extLst>
              <a:ext uri="{FF2B5EF4-FFF2-40B4-BE49-F238E27FC236}">
                <a16:creationId xmlns:a16="http://schemas.microsoft.com/office/drawing/2014/main" id="{D48060D3-0783-47A5-8A55-A81981DA0C44}"/>
              </a:ext>
            </a:extLst>
          </p:cNvPr>
          <p:cNvSpPr>
            <a:spLocks noGrp="1"/>
          </p:cNvSpPr>
          <p:nvPr>
            <p:ph type="body" sz="quarter" idx="17" hasCustomPrompt="1"/>
          </p:nvPr>
        </p:nvSpPr>
        <p:spPr>
          <a:xfrm>
            <a:off x="4503147" y="1193295"/>
            <a:ext cx="3185703" cy="323694"/>
          </a:xfrm>
        </p:spPr>
        <p:txBody>
          <a:bodyPr/>
          <a:lstStyle>
            <a:lvl1pPr marL="0" indent="0" algn="ctr">
              <a:buNone/>
              <a:defRPr b="1">
                <a:solidFill>
                  <a:schemeClr val="tx1"/>
                </a:solidFill>
                <a:latin typeface="Calibri" panose="020F0502020204030204" pitchFamily="34" charset="0"/>
                <a:cs typeface="Calibri" panose="020F0502020204030204" pitchFamily="34"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Title Description</a:t>
            </a:r>
            <a:endParaRPr lang="en-SG"/>
          </a:p>
        </p:txBody>
      </p:sp>
      <p:sp>
        <p:nvSpPr>
          <p:cNvPr id="22" name="Text Placeholder 20">
            <a:extLst>
              <a:ext uri="{FF2B5EF4-FFF2-40B4-BE49-F238E27FC236}">
                <a16:creationId xmlns:a16="http://schemas.microsoft.com/office/drawing/2014/main" id="{9D7AEB3F-A867-4B62-B293-FA2D66BFBB6A}"/>
              </a:ext>
            </a:extLst>
          </p:cNvPr>
          <p:cNvSpPr>
            <a:spLocks noGrp="1"/>
          </p:cNvSpPr>
          <p:nvPr>
            <p:ph type="body" sz="quarter" idx="19" hasCustomPrompt="1"/>
          </p:nvPr>
        </p:nvSpPr>
        <p:spPr>
          <a:xfrm>
            <a:off x="4503148" y="4451401"/>
            <a:ext cx="3185701" cy="1287462"/>
          </a:xfrm>
        </p:spPr>
        <p:txBody>
          <a:bodyPr anchor="t">
            <a:normAutofit/>
          </a:bodyPr>
          <a:lstStyle>
            <a:lvl1pPr marL="0" indent="0" algn="ctr">
              <a:buNone/>
              <a:defRPr sz="1600">
                <a:solidFill>
                  <a:schemeClr val="tx1"/>
                </a:solidFill>
              </a:defRPr>
            </a:lvl1pPr>
            <a:lvl2pPr algn="ctr">
              <a:defRPr/>
            </a:lvl2pPr>
            <a:lvl3pPr algn="ctr">
              <a:defRPr/>
            </a:lvl3pPr>
            <a:lvl4pPr algn="ctr">
              <a:defRPr/>
            </a:lvl4pPr>
            <a:lvl5pPr algn="ctr">
              <a:defRPr/>
            </a:lvl5pPr>
          </a:lstStyle>
          <a:p>
            <a:pPr lvl="0"/>
            <a:r>
              <a:rPr lang="en-US"/>
              <a:t>Body copy goes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endParaRPr lang="en-SG"/>
          </a:p>
        </p:txBody>
      </p:sp>
      <p:sp>
        <p:nvSpPr>
          <p:cNvPr id="12" name="Text Placeholder 16">
            <a:extLst>
              <a:ext uri="{FF2B5EF4-FFF2-40B4-BE49-F238E27FC236}">
                <a16:creationId xmlns:a16="http://schemas.microsoft.com/office/drawing/2014/main" id="{E5F26193-D318-4F5B-8D6B-A467420B627C}"/>
              </a:ext>
            </a:extLst>
          </p:cNvPr>
          <p:cNvSpPr>
            <a:spLocks noGrp="1"/>
          </p:cNvSpPr>
          <p:nvPr>
            <p:ph type="body" sz="quarter" idx="24" hasCustomPrompt="1"/>
          </p:nvPr>
        </p:nvSpPr>
        <p:spPr>
          <a:xfrm>
            <a:off x="830798" y="1193295"/>
            <a:ext cx="3185703" cy="323694"/>
          </a:xfrm>
        </p:spPr>
        <p:txBody>
          <a:bodyPr/>
          <a:lstStyle>
            <a:lvl1pPr marL="0" indent="0" algn="ctr">
              <a:buNone/>
              <a:defRPr b="1">
                <a:solidFill>
                  <a:schemeClr val="tx1"/>
                </a:solidFill>
                <a:latin typeface="Calibri" panose="020F0502020204030204" pitchFamily="34" charset="0"/>
                <a:cs typeface="Calibri" panose="020F0502020204030204" pitchFamily="34"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Title Description</a:t>
            </a:r>
            <a:endParaRPr lang="en-SG"/>
          </a:p>
        </p:txBody>
      </p:sp>
      <p:sp>
        <p:nvSpPr>
          <p:cNvPr id="13" name="Text Placeholder 20">
            <a:extLst>
              <a:ext uri="{FF2B5EF4-FFF2-40B4-BE49-F238E27FC236}">
                <a16:creationId xmlns:a16="http://schemas.microsoft.com/office/drawing/2014/main" id="{12B01AEA-A7D8-4F00-B677-15686480D796}"/>
              </a:ext>
            </a:extLst>
          </p:cNvPr>
          <p:cNvSpPr>
            <a:spLocks noGrp="1"/>
          </p:cNvSpPr>
          <p:nvPr>
            <p:ph type="body" sz="quarter" idx="25" hasCustomPrompt="1"/>
          </p:nvPr>
        </p:nvSpPr>
        <p:spPr>
          <a:xfrm>
            <a:off x="830799" y="4451401"/>
            <a:ext cx="3185701" cy="1287462"/>
          </a:xfrm>
        </p:spPr>
        <p:txBody>
          <a:bodyPr anchor="t">
            <a:normAutofit/>
          </a:bodyPr>
          <a:lstStyle>
            <a:lvl1pPr marL="0" indent="0" algn="ctr">
              <a:buNone/>
              <a:defRPr sz="1600">
                <a:solidFill>
                  <a:schemeClr val="tx1"/>
                </a:solidFill>
              </a:defRPr>
            </a:lvl1pPr>
            <a:lvl2pPr algn="ctr">
              <a:defRPr/>
            </a:lvl2pPr>
            <a:lvl3pPr algn="ctr">
              <a:defRPr/>
            </a:lvl3pPr>
            <a:lvl4pPr algn="ctr">
              <a:defRPr/>
            </a:lvl4pPr>
            <a:lvl5pPr algn="ctr">
              <a:defRPr/>
            </a:lvl5pPr>
          </a:lstStyle>
          <a:p>
            <a:pPr lvl="0"/>
            <a:r>
              <a:rPr lang="en-US"/>
              <a:t>Body copy goes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endParaRPr lang="en-SG"/>
          </a:p>
        </p:txBody>
      </p:sp>
      <p:sp>
        <p:nvSpPr>
          <p:cNvPr id="15" name="Text Placeholder 16">
            <a:extLst>
              <a:ext uri="{FF2B5EF4-FFF2-40B4-BE49-F238E27FC236}">
                <a16:creationId xmlns:a16="http://schemas.microsoft.com/office/drawing/2014/main" id="{781BAE62-783D-4984-8998-034762796987}"/>
              </a:ext>
            </a:extLst>
          </p:cNvPr>
          <p:cNvSpPr>
            <a:spLocks noGrp="1"/>
          </p:cNvSpPr>
          <p:nvPr>
            <p:ph type="body" sz="quarter" idx="27" hasCustomPrompt="1"/>
          </p:nvPr>
        </p:nvSpPr>
        <p:spPr>
          <a:xfrm>
            <a:off x="8175496" y="1193295"/>
            <a:ext cx="3185703" cy="323694"/>
          </a:xfrm>
        </p:spPr>
        <p:txBody>
          <a:bodyPr/>
          <a:lstStyle>
            <a:lvl1pPr marL="0" indent="0" algn="ctr">
              <a:buNone/>
              <a:defRPr b="1">
                <a:solidFill>
                  <a:schemeClr val="tx1"/>
                </a:solidFill>
                <a:latin typeface="Calibri" panose="020F0502020204030204" pitchFamily="34" charset="0"/>
                <a:cs typeface="Calibri" panose="020F0502020204030204" pitchFamily="34"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a:t>Title Description</a:t>
            </a:r>
            <a:endParaRPr lang="en-SG"/>
          </a:p>
        </p:txBody>
      </p:sp>
      <p:sp>
        <p:nvSpPr>
          <p:cNvPr id="16" name="Text Placeholder 20">
            <a:extLst>
              <a:ext uri="{FF2B5EF4-FFF2-40B4-BE49-F238E27FC236}">
                <a16:creationId xmlns:a16="http://schemas.microsoft.com/office/drawing/2014/main" id="{22ECE1E6-C627-4234-B94B-63852CC25C07}"/>
              </a:ext>
            </a:extLst>
          </p:cNvPr>
          <p:cNvSpPr>
            <a:spLocks noGrp="1"/>
          </p:cNvSpPr>
          <p:nvPr>
            <p:ph type="body" sz="quarter" idx="28" hasCustomPrompt="1"/>
          </p:nvPr>
        </p:nvSpPr>
        <p:spPr>
          <a:xfrm>
            <a:off x="8175497" y="4451401"/>
            <a:ext cx="3185701" cy="1287462"/>
          </a:xfrm>
        </p:spPr>
        <p:txBody>
          <a:bodyPr anchor="t">
            <a:normAutofit/>
          </a:bodyPr>
          <a:lstStyle>
            <a:lvl1pPr marL="0" indent="0" algn="ctr">
              <a:buNone/>
              <a:defRPr sz="1600">
                <a:solidFill>
                  <a:schemeClr val="tx1"/>
                </a:solidFill>
              </a:defRPr>
            </a:lvl1pPr>
            <a:lvl2pPr algn="ctr">
              <a:defRPr/>
            </a:lvl2pPr>
            <a:lvl3pPr algn="ctr">
              <a:defRPr/>
            </a:lvl3pPr>
            <a:lvl4pPr algn="ctr">
              <a:defRPr/>
            </a:lvl4pPr>
            <a:lvl5pPr algn="ctr">
              <a:defRPr/>
            </a:lvl5pPr>
          </a:lstStyle>
          <a:p>
            <a:pPr lvl="0"/>
            <a:r>
              <a:rPr lang="en-US"/>
              <a:t>Body copy goes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endParaRPr lang="en-SG"/>
          </a:p>
        </p:txBody>
      </p:sp>
      <p:sp>
        <p:nvSpPr>
          <p:cNvPr id="17" name="Chart Placeholder 2">
            <a:extLst>
              <a:ext uri="{FF2B5EF4-FFF2-40B4-BE49-F238E27FC236}">
                <a16:creationId xmlns:a16="http://schemas.microsoft.com/office/drawing/2014/main" id="{72B726CD-3F5D-4E55-A9F2-7DD32A84FD41}"/>
              </a:ext>
            </a:extLst>
          </p:cNvPr>
          <p:cNvSpPr>
            <a:spLocks noGrp="1"/>
          </p:cNvSpPr>
          <p:nvPr>
            <p:ph type="chart" sz="quarter" idx="30" hasCustomPrompt="1"/>
          </p:nvPr>
        </p:nvSpPr>
        <p:spPr>
          <a:xfrm>
            <a:off x="830798" y="1669744"/>
            <a:ext cx="3185701" cy="2628903"/>
          </a:xfrm>
        </p:spPr>
        <p:txBody>
          <a:bodyPr anchor="ctr"/>
          <a:lstStyle>
            <a:lvl1pPr marL="0" indent="0" algn="ctr">
              <a:buFontTx/>
              <a:buNone/>
              <a:defRPr>
                <a:solidFill>
                  <a:schemeClr val="accent5"/>
                </a:solidFill>
              </a:defRPr>
            </a:lvl1pPr>
          </a:lstStyle>
          <a:p>
            <a:r>
              <a:rPr lang="en-US"/>
              <a:t>Insert Smart Art</a:t>
            </a:r>
            <a:endParaRPr lang="en-SG"/>
          </a:p>
        </p:txBody>
      </p:sp>
      <p:sp>
        <p:nvSpPr>
          <p:cNvPr id="18" name="Chart Placeholder 2">
            <a:extLst>
              <a:ext uri="{FF2B5EF4-FFF2-40B4-BE49-F238E27FC236}">
                <a16:creationId xmlns:a16="http://schemas.microsoft.com/office/drawing/2014/main" id="{4DE5EDEC-B79C-473A-863B-801D0366B57C}"/>
              </a:ext>
            </a:extLst>
          </p:cNvPr>
          <p:cNvSpPr>
            <a:spLocks noGrp="1"/>
          </p:cNvSpPr>
          <p:nvPr>
            <p:ph type="chart" sz="quarter" idx="31" hasCustomPrompt="1"/>
          </p:nvPr>
        </p:nvSpPr>
        <p:spPr>
          <a:xfrm>
            <a:off x="4498232" y="1669743"/>
            <a:ext cx="3185701" cy="2628903"/>
          </a:xfrm>
        </p:spPr>
        <p:txBody>
          <a:bodyPr anchor="ctr"/>
          <a:lstStyle>
            <a:lvl1pPr marL="0" indent="0" algn="ctr">
              <a:buNone/>
              <a:defRPr>
                <a:solidFill>
                  <a:schemeClr val="accent5"/>
                </a:solidFill>
              </a:defRPr>
            </a:lvl1pPr>
          </a:lstStyle>
          <a:p>
            <a:r>
              <a:rPr lang="en-US"/>
              <a:t>Insert Smart Art</a:t>
            </a:r>
            <a:endParaRPr lang="en-SG"/>
          </a:p>
        </p:txBody>
      </p:sp>
      <p:sp>
        <p:nvSpPr>
          <p:cNvPr id="21" name="Chart Placeholder 2">
            <a:extLst>
              <a:ext uri="{FF2B5EF4-FFF2-40B4-BE49-F238E27FC236}">
                <a16:creationId xmlns:a16="http://schemas.microsoft.com/office/drawing/2014/main" id="{E80510B6-1F54-45C6-B7F1-DCD724558F84}"/>
              </a:ext>
            </a:extLst>
          </p:cNvPr>
          <p:cNvSpPr>
            <a:spLocks noGrp="1"/>
          </p:cNvSpPr>
          <p:nvPr>
            <p:ph type="chart" sz="quarter" idx="32" hasCustomPrompt="1"/>
          </p:nvPr>
        </p:nvSpPr>
        <p:spPr>
          <a:xfrm>
            <a:off x="8175497" y="1669743"/>
            <a:ext cx="3185701" cy="2628903"/>
          </a:xfrm>
        </p:spPr>
        <p:txBody>
          <a:bodyPr anchor="ctr"/>
          <a:lstStyle>
            <a:lvl1pPr marL="0" indent="0" algn="ctr">
              <a:buNone/>
              <a:defRPr>
                <a:solidFill>
                  <a:schemeClr val="accent5"/>
                </a:solidFill>
              </a:defRPr>
            </a:lvl1pPr>
          </a:lstStyle>
          <a:p>
            <a:r>
              <a:rPr lang="en-US"/>
              <a:t>Insert Smart Art</a:t>
            </a:r>
            <a:endParaRPr lang="en-SG"/>
          </a:p>
        </p:txBody>
      </p:sp>
    </p:spTree>
    <p:extLst>
      <p:ext uri="{BB962C8B-B14F-4D97-AF65-F5344CB8AC3E}">
        <p14:creationId xmlns:p14="http://schemas.microsoft.com/office/powerpoint/2010/main" val="33890686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ne Graph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ext Placeholder 7">
            <a:extLst>
              <a:ext uri="{FF2B5EF4-FFF2-40B4-BE49-F238E27FC236}">
                <a16:creationId xmlns:a16="http://schemas.microsoft.com/office/drawing/2014/main" id="{BC869EC4-0650-46E0-AA64-4934CCA3135C}"/>
              </a:ext>
            </a:extLst>
          </p:cNvPr>
          <p:cNvSpPr>
            <a:spLocks noGrp="1"/>
          </p:cNvSpPr>
          <p:nvPr>
            <p:ph type="body" sz="quarter" idx="13" hasCustomPrompt="1"/>
          </p:nvPr>
        </p:nvSpPr>
        <p:spPr>
          <a:xfrm>
            <a:off x="3542329" y="681373"/>
            <a:ext cx="5097508" cy="386397"/>
          </a:xfrm>
        </p:spPr>
        <p:txBody>
          <a:bodyPr/>
          <a:lstStyle>
            <a:lvl1pPr marL="0" indent="0" algn="ctr">
              <a:buNone/>
              <a:defRPr b="1"/>
            </a:lvl1pPr>
          </a:lstStyle>
          <a:p>
            <a:pPr lvl="0"/>
            <a:r>
              <a:rPr lang="en-US"/>
              <a:t>Sub-Header goes here</a:t>
            </a:r>
            <a:endParaRPr lang="en-SG"/>
          </a:p>
        </p:txBody>
      </p:sp>
      <p:sp>
        <p:nvSpPr>
          <p:cNvPr id="16" name="Text Placeholder 6">
            <a:extLst>
              <a:ext uri="{FF2B5EF4-FFF2-40B4-BE49-F238E27FC236}">
                <a16:creationId xmlns:a16="http://schemas.microsoft.com/office/drawing/2014/main" id="{1A51D8C7-0425-4A04-81F4-AD0AE4AB7C60}"/>
              </a:ext>
            </a:extLst>
          </p:cNvPr>
          <p:cNvSpPr>
            <a:spLocks noGrp="1"/>
          </p:cNvSpPr>
          <p:nvPr>
            <p:ph type="body" sz="quarter" idx="14" hasCustomPrompt="1"/>
          </p:nvPr>
        </p:nvSpPr>
        <p:spPr>
          <a:xfrm>
            <a:off x="2265526" y="84792"/>
            <a:ext cx="7651115" cy="548640"/>
          </a:xfrm>
        </p:spPr>
        <p:txBody>
          <a:bodyPr anchor="b">
            <a:normAutofit/>
          </a:bodyPr>
          <a:lstStyle>
            <a:lvl1pPr marL="0" indent="0" algn="ctr">
              <a:buNone/>
              <a:defRPr sz="3200" b="1">
                <a:solidFill>
                  <a:schemeClr val="tx1"/>
                </a:solidFill>
                <a:latin typeface="+mj-lt"/>
              </a:defRPr>
            </a:lvl1pPr>
          </a:lstStyle>
          <a:p>
            <a:pPr lvl="0"/>
            <a:r>
              <a:rPr lang="en-US">
                <a:latin typeface="+mj-lt"/>
              </a:rPr>
              <a:t>Header goes here</a:t>
            </a:r>
            <a:endParaRPr lang="en-SG"/>
          </a:p>
        </p:txBody>
      </p:sp>
      <p:sp>
        <p:nvSpPr>
          <p:cNvPr id="10" name="Text Placeholder 9">
            <a:extLst>
              <a:ext uri="{FF2B5EF4-FFF2-40B4-BE49-F238E27FC236}">
                <a16:creationId xmlns:a16="http://schemas.microsoft.com/office/drawing/2014/main" id="{CBE7482E-297A-47FA-8DE1-E26E464E4C4B}"/>
              </a:ext>
            </a:extLst>
          </p:cNvPr>
          <p:cNvSpPr>
            <a:spLocks noGrp="1"/>
          </p:cNvSpPr>
          <p:nvPr>
            <p:ph type="body" sz="quarter" idx="15"/>
          </p:nvPr>
        </p:nvSpPr>
        <p:spPr>
          <a:xfrm>
            <a:off x="953729" y="4559340"/>
            <a:ext cx="10267000" cy="1331587"/>
          </a:xfrm>
        </p:spPr>
        <p:txBody>
          <a:bodyPr anchor="ctr"/>
          <a:lstStyle>
            <a:lvl1pPr marL="0" indent="0" algn="ctr">
              <a:buNone/>
              <a:defRPr/>
            </a:lvl1pPr>
            <a:lvl2pPr algn="ctr">
              <a:defRPr/>
            </a:lvl2pPr>
            <a:lvl3pPr algn="ctr">
              <a:defRPr/>
            </a:lvl3pPr>
            <a:lvl4pPr algn="ctr">
              <a:defRPr/>
            </a:lvl4pPr>
            <a:lvl5pPr algn="ctr">
              <a:defRPr/>
            </a:lvl5pPr>
          </a:lstStyle>
          <a:p>
            <a:pPr lvl="0"/>
            <a:r>
              <a:rPr lang="en-US"/>
              <a:t>Click to edit Master text styles</a:t>
            </a:r>
          </a:p>
          <a:p>
            <a:pPr lvl="1"/>
            <a:r>
              <a:rPr lang="en-US"/>
              <a:t>Second level</a:t>
            </a:r>
          </a:p>
          <a:p>
            <a:pPr lvl="2"/>
            <a:r>
              <a:rPr lang="en-US"/>
              <a:t>Third level</a:t>
            </a:r>
            <a:endParaRPr lang="en-SG"/>
          </a:p>
        </p:txBody>
      </p:sp>
      <p:sp>
        <p:nvSpPr>
          <p:cNvPr id="6" name="Chart Placeholder 2">
            <a:extLst>
              <a:ext uri="{FF2B5EF4-FFF2-40B4-BE49-F238E27FC236}">
                <a16:creationId xmlns:a16="http://schemas.microsoft.com/office/drawing/2014/main" id="{24CE5CEE-4C96-4EF6-9DA0-3EDD5983DE26}"/>
              </a:ext>
            </a:extLst>
          </p:cNvPr>
          <p:cNvSpPr>
            <a:spLocks noGrp="1"/>
          </p:cNvSpPr>
          <p:nvPr>
            <p:ph type="chart" sz="quarter" idx="30" hasCustomPrompt="1"/>
          </p:nvPr>
        </p:nvSpPr>
        <p:spPr>
          <a:xfrm>
            <a:off x="953729" y="1579906"/>
            <a:ext cx="10263146" cy="2843638"/>
          </a:xfrm>
        </p:spPr>
        <p:txBody>
          <a:bodyPr anchor="ctr"/>
          <a:lstStyle>
            <a:lvl1pPr marL="0" indent="0" algn="ctr">
              <a:buNone/>
              <a:defRPr>
                <a:solidFill>
                  <a:schemeClr val="accent5"/>
                </a:solidFill>
              </a:defRPr>
            </a:lvl1pPr>
          </a:lstStyle>
          <a:p>
            <a:r>
              <a:rPr lang="en-US"/>
              <a:t>Insert Line Graph Here</a:t>
            </a:r>
            <a:endParaRPr lang="en-SG"/>
          </a:p>
        </p:txBody>
      </p:sp>
    </p:spTree>
    <p:extLst>
      <p:ext uri="{BB962C8B-B14F-4D97-AF65-F5344CB8AC3E}">
        <p14:creationId xmlns:p14="http://schemas.microsoft.com/office/powerpoint/2010/main" val="33907093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ne Graph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ext Placeholder 7">
            <a:extLst>
              <a:ext uri="{FF2B5EF4-FFF2-40B4-BE49-F238E27FC236}">
                <a16:creationId xmlns:a16="http://schemas.microsoft.com/office/drawing/2014/main" id="{BC869EC4-0650-46E0-AA64-4934CCA3135C}"/>
              </a:ext>
            </a:extLst>
          </p:cNvPr>
          <p:cNvSpPr>
            <a:spLocks noGrp="1"/>
          </p:cNvSpPr>
          <p:nvPr>
            <p:ph type="body" sz="quarter" idx="13" hasCustomPrompt="1"/>
          </p:nvPr>
        </p:nvSpPr>
        <p:spPr>
          <a:xfrm>
            <a:off x="3542329" y="681373"/>
            <a:ext cx="5097508" cy="386397"/>
          </a:xfrm>
        </p:spPr>
        <p:txBody>
          <a:bodyPr/>
          <a:lstStyle>
            <a:lvl1pPr marL="0" indent="0" algn="ctr">
              <a:buNone/>
              <a:defRPr b="1"/>
            </a:lvl1pPr>
          </a:lstStyle>
          <a:p>
            <a:pPr lvl="0"/>
            <a:r>
              <a:rPr lang="en-US"/>
              <a:t>Sub-Header goes here</a:t>
            </a:r>
            <a:endParaRPr lang="en-SG"/>
          </a:p>
        </p:txBody>
      </p:sp>
      <p:sp>
        <p:nvSpPr>
          <p:cNvPr id="16" name="Text Placeholder 6">
            <a:extLst>
              <a:ext uri="{FF2B5EF4-FFF2-40B4-BE49-F238E27FC236}">
                <a16:creationId xmlns:a16="http://schemas.microsoft.com/office/drawing/2014/main" id="{1A51D8C7-0425-4A04-81F4-AD0AE4AB7C60}"/>
              </a:ext>
            </a:extLst>
          </p:cNvPr>
          <p:cNvSpPr>
            <a:spLocks noGrp="1"/>
          </p:cNvSpPr>
          <p:nvPr>
            <p:ph type="body" sz="quarter" idx="14" hasCustomPrompt="1"/>
          </p:nvPr>
        </p:nvSpPr>
        <p:spPr>
          <a:xfrm>
            <a:off x="2265526" y="84792"/>
            <a:ext cx="7651115" cy="548640"/>
          </a:xfrm>
        </p:spPr>
        <p:txBody>
          <a:bodyPr anchor="b">
            <a:normAutofit/>
          </a:bodyPr>
          <a:lstStyle>
            <a:lvl1pPr marL="0" indent="0" algn="ctr">
              <a:buNone/>
              <a:defRPr sz="3200" b="1">
                <a:solidFill>
                  <a:schemeClr val="tx1"/>
                </a:solidFill>
                <a:latin typeface="+mj-lt"/>
              </a:defRPr>
            </a:lvl1pPr>
          </a:lstStyle>
          <a:p>
            <a:pPr lvl="0"/>
            <a:r>
              <a:rPr lang="en-US">
                <a:latin typeface="+mj-lt"/>
              </a:rPr>
              <a:t>Header goes here</a:t>
            </a:r>
            <a:endParaRPr lang="en-SG"/>
          </a:p>
        </p:txBody>
      </p:sp>
      <p:sp>
        <p:nvSpPr>
          <p:cNvPr id="6" name="Chart Placeholder 2">
            <a:extLst>
              <a:ext uri="{FF2B5EF4-FFF2-40B4-BE49-F238E27FC236}">
                <a16:creationId xmlns:a16="http://schemas.microsoft.com/office/drawing/2014/main" id="{C6B42A42-7AD7-4ABC-B4D7-A203356D612B}"/>
              </a:ext>
            </a:extLst>
          </p:cNvPr>
          <p:cNvSpPr>
            <a:spLocks noGrp="1"/>
          </p:cNvSpPr>
          <p:nvPr>
            <p:ph type="chart" sz="quarter" idx="30" hasCustomPrompt="1"/>
          </p:nvPr>
        </p:nvSpPr>
        <p:spPr>
          <a:xfrm>
            <a:off x="959510" y="1484111"/>
            <a:ext cx="10263146" cy="4280120"/>
          </a:xfrm>
        </p:spPr>
        <p:txBody>
          <a:bodyPr anchor="ctr"/>
          <a:lstStyle>
            <a:lvl1pPr marL="0" indent="0" algn="ctr">
              <a:buNone/>
              <a:defRPr>
                <a:solidFill>
                  <a:schemeClr val="accent5"/>
                </a:solidFill>
              </a:defRPr>
            </a:lvl1pPr>
          </a:lstStyle>
          <a:p>
            <a:r>
              <a:rPr lang="en-US"/>
              <a:t>Insert Line Graph Here</a:t>
            </a:r>
            <a:endParaRPr lang="en-SG"/>
          </a:p>
        </p:txBody>
      </p:sp>
    </p:spTree>
    <p:extLst>
      <p:ext uri="{BB962C8B-B14F-4D97-AF65-F5344CB8AC3E}">
        <p14:creationId xmlns:p14="http://schemas.microsoft.com/office/powerpoint/2010/main" val="30893929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tegories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ext Placeholder 7">
            <a:extLst>
              <a:ext uri="{FF2B5EF4-FFF2-40B4-BE49-F238E27FC236}">
                <a16:creationId xmlns:a16="http://schemas.microsoft.com/office/drawing/2014/main" id="{BC869EC4-0650-46E0-AA64-4934CCA3135C}"/>
              </a:ext>
            </a:extLst>
          </p:cNvPr>
          <p:cNvSpPr>
            <a:spLocks noGrp="1"/>
          </p:cNvSpPr>
          <p:nvPr>
            <p:ph type="body" sz="quarter" idx="13" hasCustomPrompt="1"/>
          </p:nvPr>
        </p:nvSpPr>
        <p:spPr>
          <a:xfrm>
            <a:off x="3542329" y="681373"/>
            <a:ext cx="5097508" cy="386397"/>
          </a:xfrm>
        </p:spPr>
        <p:txBody>
          <a:bodyPr/>
          <a:lstStyle>
            <a:lvl1pPr marL="0" indent="0" algn="ctr">
              <a:buNone/>
              <a:defRPr b="1"/>
            </a:lvl1pPr>
          </a:lstStyle>
          <a:p>
            <a:pPr lvl="0"/>
            <a:r>
              <a:rPr lang="en-US"/>
              <a:t>Sub-Header goes here</a:t>
            </a:r>
            <a:endParaRPr lang="en-SG"/>
          </a:p>
        </p:txBody>
      </p:sp>
      <p:sp>
        <p:nvSpPr>
          <p:cNvPr id="16" name="Text Placeholder 6">
            <a:extLst>
              <a:ext uri="{FF2B5EF4-FFF2-40B4-BE49-F238E27FC236}">
                <a16:creationId xmlns:a16="http://schemas.microsoft.com/office/drawing/2014/main" id="{1A51D8C7-0425-4A04-81F4-AD0AE4AB7C60}"/>
              </a:ext>
            </a:extLst>
          </p:cNvPr>
          <p:cNvSpPr>
            <a:spLocks noGrp="1"/>
          </p:cNvSpPr>
          <p:nvPr>
            <p:ph type="body" sz="quarter" idx="14" hasCustomPrompt="1"/>
          </p:nvPr>
        </p:nvSpPr>
        <p:spPr>
          <a:xfrm>
            <a:off x="2265526" y="84792"/>
            <a:ext cx="7651115" cy="548640"/>
          </a:xfrm>
        </p:spPr>
        <p:txBody>
          <a:bodyPr anchor="b">
            <a:normAutofit/>
          </a:bodyPr>
          <a:lstStyle>
            <a:lvl1pPr marL="0" indent="0" algn="ctr">
              <a:buNone/>
              <a:defRPr sz="3200" b="1">
                <a:solidFill>
                  <a:schemeClr val="tx1"/>
                </a:solidFill>
                <a:latin typeface="+mj-lt"/>
              </a:defRPr>
            </a:lvl1pPr>
          </a:lstStyle>
          <a:p>
            <a:pPr lvl="0"/>
            <a:r>
              <a:rPr lang="en-US">
                <a:latin typeface="+mj-lt"/>
              </a:rPr>
              <a:t>Header goes here</a:t>
            </a:r>
            <a:endParaRPr lang="en-SG"/>
          </a:p>
        </p:txBody>
      </p:sp>
      <p:sp>
        <p:nvSpPr>
          <p:cNvPr id="10" name="Rectangle 9">
            <a:extLst>
              <a:ext uri="{FF2B5EF4-FFF2-40B4-BE49-F238E27FC236}">
                <a16:creationId xmlns:a16="http://schemas.microsoft.com/office/drawing/2014/main" id="{B95C4947-D06F-4A09-8D6A-C0390325A2CB}"/>
              </a:ext>
            </a:extLst>
          </p:cNvPr>
          <p:cNvSpPr/>
          <p:nvPr userDrawn="1"/>
        </p:nvSpPr>
        <p:spPr>
          <a:xfrm>
            <a:off x="609603" y="1347018"/>
            <a:ext cx="3657599" cy="23302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Rectangle 29">
            <a:extLst>
              <a:ext uri="{FF2B5EF4-FFF2-40B4-BE49-F238E27FC236}">
                <a16:creationId xmlns:a16="http://schemas.microsoft.com/office/drawing/2014/main" id="{4FFDA1EC-738C-479E-8720-F0747E9E993E}"/>
              </a:ext>
            </a:extLst>
          </p:cNvPr>
          <p:cNvSpPr/>
          <p:nvPr userDrawn="1"/>
        </p:nvSpPr>
        <p:spPr>
          <a:xfrm>
            <a:off x="609603" y="3677264"/>
            <a:ext cx="3657599" cy="23302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Rectangle 30">
            <a:extLst>
              <a:ext uri="{FF2B5EF4-FFF2-40B4-BE49-F238E27FC236}">
                <a16:creationId xmlns:a16="http://schemas.microsoft.com/office/drawing/2014/main" id="{F883913F-A18E-4256-B40F-AFA02CA9F030}"/>
              </a:ext>
            </a:extLst>
          </p:cNvPr>
          <p:cNvSpPr/>
          <p:nvPr userDrawn="1"/>
        </p:nvSpPr>
        <p:spPr>
          <a:xfrm>
            <a:off x="4267202" y="1347018"/>
            <a:ext cx="3657599" cy="23302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Rectangle 31">
            <a:extLst>
              <a:ext uri="{FF2B5EF4-FFF2-40B4-BE49-F238E27FC236}">
                <a16:creationId xmlns:a16="http://schemas.microsoft.com/office/drawing/2014/main" id="{EADDAE4A-A000-4768-8959-E514CB3ED394}"/>
              </a:ext>
            </a:extLst>
          </p:cNvPr>
          <p:cNvSpPr/>
          <p:nvPr userDrawn="1"/>
        </p:nvSpPr>
        <p:spPr>
          <a:xfrm>
            <a:off x="4262283" y="3677264"/>
            <a:ext cx="3657599" cy="23302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B39D40DD-EA3C-461A-ACB3-5467C696D4C5}"/>
              </a:ext>
            </a:extLst>
          </p:cNvPr>
          <p:cNvSpPr/>
          <p:nvPr userDrawn="1"/>
        </p:nvSpPr>
        <p:spPr>
          <a:xfrm>
            <a:off x="7914963" y="1347018"/>
            <a:ext cx="3657599" cy="23302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Rectangle 33">
            <a:extLst>
              <a:ext uri="{FF2B5EF4-FFF2-40B4-BE49-F238E27FC236}">
                <a16:creationId xmlns:a16="http://schemas.microsoft.com/office/drawing/2014/main" id="{9A64AABA-CD3F-475F-80EB-78CD8605EE5C}"/>
              </a:ext>
            </a:extLst>
          </p:cNvPr>
          <p:cNvSpPr/>
          <p:nvPr userDrawn="1"/>
        </p:nvSpPr>
        <p:spPr>
          <a:xfrm>
            <a:off x="7919882" y="3677264"/>
            <a:ext cx="3657599" cy="23302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 Placeholder 5">
            <a:extLst>
              <a:ext uri="{FF2B5EF4-FFF2-40B4-BE49-F238E27FC236}">
                <a16:creationId xmlns:a16="http://schemas.microsoft.com/office/drawing/2014/main" id="{E213B706-B2A1-41E3-85BC-1BCB9C40BD7F}"/>
              </a:ext>
            </a:extLst>
          </p:cNvPr>
          <p:cNvSpPr>
            <a:spLocks noGrp="1"/>
          </p:cNvSpPr>
          <p:nvPr>
            <p:ph type="body" sz="quarter" idx="15" hasCustomPrompt="1"/>
          </p:nvPr>
        </p:nvSpPr>
        <p:spPr>
          <a:xfrm>
            <a:off x="1380333" y="1562069"/>
            <a:ext cx="2116138" cy="315144"/>
          </a:xfrm>
        </p:spPr>
        <p:txBody>
          <a:bodyPr/>
          <a:lstStyle>
            <a:lvl1pPr marL="0" indent="0" algn="ctr">
              <a:buNone/>
              <a:defRPr b="1">
                <a:solidFill>
                  <a:schemeClr val="bg1"/>
                </a:solidFill>
              </a:defRPr>
            </a:lvl1pPr>
          </a:lstStyle>
          <a:p>
            <a:pPr lvl="0"/>
            <a:r>
              <a:rPr lang="en-US"/>
              <a:t>Title Description</a:t>
            </a:r>
            <a:endParaRPr lang="en-SG"/>
          </a:p>
        </p:txBody>
      </p:sp>
      <p:sp>
        <p:nvSpPr>
          <p:cNvPr id="36" name="Text Placeholder 5">
            <a:extLst>
              <a:ext uri="{FF2B5EF4-FFF2-40B4-BE49-F238E27FC236}">
                <a16:creationId xmlns:a16="http://schemas.microsoft.com/office/drawing/2014/main" id="{1DBCB2F5-0C68-418B-895F-77317DB82397}"/>
              </a:ext>
            </a:extLst>
          </p:cNvPr>
          <p:cNvSpPr>
            <a:spLocks noGrp="1"/>
          </p:cNvSpPr>
          <p:nvPr>
            <p:ph type="body" sz="quarter" idx="16" hasCustomPrompt="1"/>
          </p:nvPr>
        </p:nvSpPr>
        <p:spPr>
          <a:xfrm>
            <a:off x="1377874" y="3892315"/>
            <a:ext cx="2116138" cy="315144"/>
          </a:xfrm>
        </p:spPr>
        <p:txBody>
          <a:bodyPr/>
          <a:lstStyle>
            <a:lvl1pPr marL="0" indent="0" algn="ctr">
              <a:buNone/>
              <a:defRPr b="1">
                <a:solidFill>
                  <a:schemeClr val="bg1"/>
                </a:solidFill>
              </a:defRPr>
            </a:lvl1pPr>
          </a:lstStyle>
          <a:p>
            <a:pPr lvl="0"/>
            <a:r>
              <a:rPr lang="en-US"/>
              <a:t>Title Description</a:t>
            </a:r>
            <a:endParaRPr lang="en-SG"/>
          </a:p>
        </p:txBody>
      </p:sp>
      <p:sp>
        <p:nvSpPr>
          <p:cNvPr id="37" name="Text Placeholder 5">
            <a:extLst>
              <a:ext uri="{FF2B5EF4-FFF2-40B4-BE49-F238E27FC236}">
                <a16:creationId xmlns:a16="http://schemas.microsoft.com/office/drawing/2014/main" id="{8C67684C-10CF-4527-8B2A-FEE03F5B43D8}"/>
              </a:ext>
            </a:extLst>
          </p:cNvPr>
          <p:cNvSpPr>
            <a:spLocks noGrp="1"/>
          </p:cNvSpPr>
          <p:nvPr>
            <p:ph type="body" sz="quarter" idx="17" hasCustomPrompt="1"/>
          </p:nvPr>
        </p:nvSpPr>
        <p:spPr>
          <a:xfrm>
            <a:off x="5037932" y="1562069"/>
            <a:ext cx="2116138" cy="315144"/>
          </a:xfrm>
        </p:spPr>
        <p:txBody>
          <a:bodyPr/>
          <a:lstStyle>
            <a:lvl1pPr marL="0" indent="0" algn="ctr">
              <a:buNone/>
              <a:defRPr b="1">
                <a:solidFill>
                  <a:schemeClr val="bg1"/>
                </a:solidFill>
              </a:defRPr>
            </a:lvl1pPr>
          </a:lstStyle>
          <a:p>
            <a:pPr lvl="0"/>
            <a:r>
              <a:rPr lang="en-US"/>
              <a:t>Title Description</a:t>
            </a:r>
            <a:endParaRPr lang="en-SG"/>
          </a:p>
        </p:txBody>
      </p:sp>
      <p:sp>
        <p:nvSpPr>
          <p:cNvPr id="38" name="Text Placeholder 5">
            <a:extLst>
              <a:ext uri="{FF2B5EF4-FFF2-40B4-BE49-F238E27FC236}">
                <a16:creationId xmlns:a16="http://schemas.microsoft.com/office/drawing/2014/main" id="{1FE40DA7-F164-4787-B32D-3F3E66D0B8CF}"/>
              </a:ext>
            </a:extLst>
          </p:cNvPr>
          <p:cNvSpPr>
            <a:spLocks noGrp="1"/>
          </p:cNvSpPr>
          <p:nvPr>
            <p:ph type="body" sz="quarter" idx="18" hasCustomPrompt="1"/>
          </p:nvPr>
        </p:nvSpPr>
        <p:spPr>
          <a:xfrm>
            <a:off x="8858572" y="1561065"/>
            <a:ext cx="2116138" cy="315144"/>
          </a:xfrm>
        </p:spPr>
        <p:txBody>
          <a:bodyPr/>
          <a:lstStyle>
            <a:lvl1pPr marL="0" indent="0" algn="ctr">
              <a:buNone/>
              <a:defRPr b="1">
                <a:solidFill>
                  <a:schemeClr val="bg1"/>
                </a:solidFill>
              </a:defRPr>
            </a:lvl1pPr>
          </a:lstStyle>
          <a:p>
            <a:pPr lvl="0"/>
            <a:r>
              <a:rPr lang="en-US"/>
              <a:t>Title Description</a:t>
            </a:r>
            <a:endParaRPr lang="en-SG"/>
          </a:p>
        </p:txBody>
      </p:sp>
      <p:sp>
        <p:nvSpPr>
          <p:cNvPr id="39" name="Text Placeholder 5">
            <a:extLst>
              <a:ext uri="{FF2B5EF4-FFF2-40B4-BE49-F238E27FC236}">
                <a16:creationId xmlns:a16="http://schemas.microsoft.com/office/drawing/2014/main" id="{6AEE76FF-A81D-47BA-B41F-DBAB92F3C74B}"/>
              </a:ext>
            </a:extLst>
          </p:cNvPr>
          <p:cNvSpPr>
            <a:spLocks noGrp="1"/>
          </p:cNvSpPr>
          <p:nvPr>
            <p:ph type="body" sz="quarter" idx="19" hasCustomPrompt="1"/>
          </p:nvPr>
        </p:nvSpPr>
        <p:spPr>
          <a:xfrm>
            <a:off x="5033013" y="3892315"/>
            <a:ext cx="2116138" cy="315144"/>
          </a:xfrm>
        </p:spPr>
        <p:txBody>
          <a:bodyPr/>
          <a:lstStyle>
            <a:lvl1pPr marL="0" indent="0" algn="ctr">
              <a:buNone/>
              <a:defRPr b="1">
                <a:solidFill>
                  <a:schemeClr val="bg1"/>
                </a:solidFill>
              </a:defRPr>
            </a:lvl1pPr>
          </a:lstStyle>
          <a:p>
            <a:pPr lvl="0"/>
            <a:r>
              <a:rPr lang="en-US"/>
              <a:t>Title Description</a:t>
            </a:r>
            <a:endParaRPr lang="en-SG"/>
          </a:p>
        </p:txBody>
      </p:sp>
      <p:sp>
        <p:nvSpPr>
          <p:cNvPr id="40" name="Text Placeholder 5">
            <a:extLst>
              <a:ext uri="{FF2B5EF4-FFF2-40B4-BE49-F238E27FC236}">
                <a16:creationId xmlns:a16="http://schemas.microsoft.com/office/drawing/2014/main" id="{CD5FA5E6-3B7C-4E64-AF8F-580A066DD155}"/>
              </a:ext>
            </a:extLst>
          </p:cNvPr>
          <p:cNvSpPr>
            <a:spLocks noGrp="1"/>
          </p:cNvSpPr>
          <p:nvPr>
            <p:ph type="body" sz="quarter" idx="20" hasCustomPrompt="1"/>
          </p:nvPr>
        </p:nvSpPr>
        <p:spPr>
          <a:xfrm>
            <a:off x="8858572" y="3892315"/>
            <a:ext cx="2116138" cy="315144"/>
          </a:xfrm>
        </p:spPr>
        <p:txBody>
          <a:bodyPr/>
          <a:lstStyle>
            <a:lvl1pPr marL="0" indent="0" algn="ctr">
              <a:buNone/>
              <a:defRPr b="1">
                <a:solidFill>
                  <a:schemeClr val="bg1"/>
                </a:solidFill>
              </a:defRPr>
            </a:lvl1pPr>
          </a:lstStyle>
          <a:p>
            <a:pPr lvl="0"/>
            <a:r>
              <a:rPr lang="en-US"/>
              <a:t>Title Description</a:t>
            </a:r>
            <a:endParaRPr lang="en-SG"/>
          </a:p>
        </p:txBody>
      </p:sp>
      <p:sp>
        <p:nvSpPr>
          <p:cNvPr id="41" name="Text Placeholder 5">
            <a:extLst>
              <a:ext uri="{FF2B5EF4-FFF2-40B4-BE49-F238E27FC236}">
                <a16:creationId xmlns:a16="http://schemas.microsoft.com/office/drawing/2014/main" id="{2DCF3D49-5204-46D0-A461-E9A72EF88CEB}"/>
              </a:ext>
            </a:extLst>
          </p:cNvPr>
          <p:cNvSpPr>
            <a:spLocks noGrp="1"/>
          </p:cNvSpPr>
          <p:nvPr>
            <p:ph type="body" sz="quarter" idx="21" hasCustomPrompt="1"/>
          </p:nvPr>
        </p:nvSpPr>
        <p:spPr>
          <a:xfrm>
            <a:off x="737423" y="1966134"/>
            <a:ext cx="3342964" cy="1529685"/>
          </a:xfrm>
        </p:spPr>
        <p:txBody>
          <a:bodyPr>
            <a:normAutofit/>
          </a:bodyPr>
          <a:lstStyle>
            <a:lvl1pPr marL="0" indent="0" algn="ctr">
              <a:buNone/>
              <a:defRPr sz="14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sp>
        <p:nvSpPr>
          <p:cNvPr id="42" name="Text Placeholder 5">
            <a:extLst>
              <a:ext uri="{FF2B5EF4-FFF2-40B4-BE49-F238E27FC236}">
                <a16:creationId xmlns:a16="http://schemas.microsoft.com/office/drawing/2014/main" id="{5D01DECC-8C96-4DDC-B5F1-C24971BD65B9}"/>
              </a:ext>
            </a:extLst>
          </p:cNvPr>
          <p:cNvSpPr>
            <a:spLocks noGrp="1"/>
          </p:cNvSpPr>
          <p:nvPr>
            <p:ph type="body" sz="quarter" idx="22" hasCustomPrompt="1"/>
          </p:nvPr>
        </p:nvSpPr>
        <p:spPr>
          <a:xfrm>
            <a:off x="4414682" y="1966134"/>
            <a:ext cx="3342964" cy="1529685"/>
          </a:xfrm>
        </p:spPr>
        <p:txBody>
          <a:bodyPr>
            <a:normAutofit/>
          </a:bodyPr>
          <a:lstStyle>
            <a:lvl1pPr marL="0" indent="0" algn="ctr">
              <a:buNone/>
              <a:defRPr sz="14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sp>
        <p:nvSpPr>
          <p:cNvPr id="43" name="Text Placeholder 5">
            <a:extLst>
              <a:ext uri="{FF2B5EF4-FFF2-40B4-BE49-F238E27FC236}">
                <a16:creationId xmlns:a16="http://schemas.microsoft.com/office/drawing/2014/main" id="{96C9CD5A-366C-4FCF-8B02-A78A6FAC430D}"/>
              </a:ext>
            </a:extLst>
          </p:cNvPr>
          <p:cNvSpPr>
            <a:spLocks noGrp="1"/>
          </p:cNvSpPr>
          <p:nvPr>
            <p:ph type="body" sz="quarter" idx="23" hasCustomPrompt="1"/>
          </p:nvPr>
        </p:nvSpPr>
        <p:spPr>
          <a:xfrm>
            <a:off x="8082118" y="1964127"/>
            <a:ext cx="3342964" cy="1529685"/>
          </a:xfrm>
        </p:spPr>
        <p:txBody>
          <a:bodyPr>
            <a:normAutofit/>
          </a:bodyPr>
          <a:lstStyle>
            <a:lvl1pPr marL="0" indent="0" algn="ctr">
              <a:buNone/>
              <a:defRPr sz="14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sp>
        <p:nvSpPr>
          <p:cNvPr id="44" name="Text Placeholder 5">
            <a:extLst>
              <a:ext uri="{FF2B5EF4-FFF2-40B4-BE49-F238E27FC236}">
                <a16:creationId xmlns:a16="http://schemas.microsoft.com/office/drawing/2014/main" id="{59D51040-3B8A-4FEE-BF83-789B079E95CD}"/>
              </a:ext>
            </a:extLst>
          </p:cNvPr>
          <p:cNvSpPr>
            <a:spLocks noGrp="1"/>
          </p:cNvSpPr>
          <p:nvPr>
            <p:ph type="body" sz="quarter" idx="24" hasCustomPrompt="1"/>
          </p:nvPr>
        </p:nvSpPr>
        <p:spPr>
          <a:xfrm>
            <a:off x="747259" y="4294373"/>
            <a:ext cx="3342964" cy="1529685"/>
          </a:xfrm>
        </p:spPr>
        <p:txBody>
          <a:bodyPr>
            <a:normAutofit/>
          </a:bodyPr>
          <a:lstStyle>
            <a:lvl1pPr marL="0" indent="0" algn="ctr">
              <a:buNone/>
              <a:defRPr sz="14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sp>
        <p:nvSpPr>
          <p:cNvPr id="45" name="Text Placeholder 5">
            <a:extLst>
              <a:ext uri="{FF2B5EF4-FFF2-40B4-BE49-F238E27FC236}">
                <a16:creationId xmlns:a16="http://schemas.microsoft.com/office/drawing/2014/main" id="{DC2DB3BA-11EF-46DA-962B-25ABA3BFB423}"/>
              </a:ext>
            </a:extLst>
          </p:cNvPr>
          <p:cNvSpPr>
            <a:spLocks noGrp="1"/>
          </p:cNvSpPr>
          <p:nvPr>
            <p:ph type="body" sz="quarter" idx="25" hasCustomPrompt="1"/>
          </p:nvPr>
        </p:nvSpPr>
        <p:spPr>
          <a:xfrm>
            <a:off x="4424518" y="4294373"/>
            <a:ext cx="3342964" cy="1529685"/>
          </a:xfrm>
        </p:spPr>
        <p:txBody>
          <a:bodyPr>
            <a:normAutofit/>
          </a:bodyPr>
          <a:lstStyle>
            <a:lvl1pPr marL="0" indent="0" algn="ctr">
              <a:buNone/>
              <a:defRPr sz="14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sp>
        <p:nvSpPr>
          <p:cNvPr id="46" name="Text Placeholder 5">
            <a:extLst>
              <a:ext uri="{FF2B5EF4-FFF2-40B4-BE49-F238E27FC236}">
                <a16:creationId xmlns:a16="http://schemas.microsoft.com/office/drawing/2014/main" id="{D7F1C11E-8EE9-4EB7-9F25-1308DD767399}"/>
              </a:ext>
            </a:extLst>
          </p:cNvPr>
          <p:cNvSpPr>
            <a:spLocks noGrp="1"/>
          </p:cNvSpPr>
          <p:nvPr>
            <p:ph type="body" sz="quarter" idx="26" hasCustomPrompt="1"/>
          </p:nvPr>
        </p:nvSpPr>
        <p:spPr>
          <a:xfrm>
            <a:off x="8091954" y="4292366"/>
            <a:ext cx="3342964" cy="1529685"/>
          </a:xfrm>
        </p:spPr>
        <p:txBody>
          <a:bodyPr>
            <a:normAutofit/>
          </a:bodyPr>
          <a:lstStyle>
            <a:lvl1pPr marL="0" indent="0" algn="ctr">
              <a:buNone/>
              <a:defRPr sz="14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spTree>
    <p:extLst>
      <p:ext uri="{BB962C8B-B14F-4D97-AF65-F5344CB8AC3E}">
        <p14:creationId xmlns:p14="http://schemas.microsoft.com/office/powerpoint/2010/main" val="29866237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cess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ext Placeholder 7">
            <a:extLst>
              <a:ext uri="{FF2B5EF4-FFF2-40B4-BE49-F238E27FC236}">
                <a16:creationId xmlns:a16="http://schemas.microsoft.com/office/drawing/2014/main" id="{BC869EC4-0650-46E0-AA64-4934CCA3135C}"/>
              </a:ext>
            </a:extLst>
          </p:cNvPr>
          <p:cNvSpPr>
            <a:spLocks noGrp="1"/>
          </p:cNvSpPr>
          <p:nvPr>
            <p:ph type="body" sz="quarter" idx="13" hasCustomPrompt="1"/>
          </p:nvPr>
        </p:nvSpPr>
        <p:spPr>
          <a:xfrm>
            <a:off x="3542329" y="681373"/>
            <a:ext cx="5097508" cy="386397"/>
          </a:xfrm>
        </p:spPr>
        <p:txBody>
          <a:bodyPr/>
          <a:lstStyle>
            <a:lvl1pPr marL="0" indent="0" algn="ctr">
              <a:buNone/>
              <a:defRPr b="1"/>
            </a:lvl1pPr>
          </a:lstStyle>
          <a:p>
            <a:pPr lvl="0"/>
            <a:r>
              <a:rPr lang="en-US"/>
              <a:t>Sub-Header goes here</a:t>
            </a:r>
            <a:endParaRPr lang="en-SG"/>
          </a:p>
        </p:txBody>
      </p:sp>
      <p:sp>
        <p:nvSpPr>
          <p:cNvPr id="16" name="Text Placeholder 6">
            <a:extLst>
              <a:ext uri="{FF2B5EF4-FFF2-40B4-BE49-F238E27FC236}">
                <a16:creationId xmlns:a16="http://schemas.microsoft.com/office/drawing/2014/main" id="{1A51D8C7-0425-4A04-81F4-AD0AE4AB7C60}"/>
              </a:ext>
            </a:extLst>
          </p:cNvPr>
          <p:cNvSpPr>
            <a:spLocks noGrp="1"/>
          </p:cNvSpPr>
          <p:nvPr>
            <p:ph type="body" sz="quarter" idx="14" hasCustomPrompt="1"/>
          </p:nvPr>
        </p:nvSpPr>
        <p:spPr>
          <a:xfrm>
            <a:off x="2265526" y="84792"/>
            <a:ext cx="7651115" cy="548640"/>
          </a:xfrm>
        </p:spPr>
        <p:txBody>
          <a:bodyPr anchor="b">
            <a:normAutofit/>
          </a:bodyPr>
          <a:lstStyle>
            <a:lvl1pPr marL="0" indent="0" algn="ctr">
              <a:buNone/>
              <a:defRPr sz="3200" b="1">
                <a:solidFill>
                  <a:schemeClr val="tx1"/>
                </a:solidFill>
                <a:latin typeface="+mj-lt"/>
              </a:defRPr>
            </a:lvl1pPr>
          </a:lstStyle>
          <a:p>
            <a:pPr lvl="0"/>
            <a:r>
              <a:rPr lang="en-US">
                <a:latin typeface="+mj-lt"/>
              </a:rPr>
              <a:t>Header goes here</a:t>
            </a:r>
            <a:endParaRPr lang="en-SG"/>
          </a:p>
        </p:txBody>
      </p:sp>
      <p:sp>
        <p:nvSpPr>
          <p:cNvPr id="10" name="Rectangle 9">
            <a:extLst>
              <a:ext uri="{FF2B5EF4-FFF2-40B4-BE49-F238E27FC236}">
                <a16:creationId xmlns:a16="http://schemas.microsoft.com/office/drawing/2014/main" id="{B95C4947-D06F-4A09-8D6A-C0390325A2CB}"/>
              </a:ext>
            </a:extLst>
          </p:cNvPr>
          <p:cNvSpPr/>
          <p:nvPr userDrawn="1"/>
        </p:nvSpPr>
        <p:spPr>
          <a:xfrm>
            <a:off x="483685" y="1956618"/>
            <a:ext cx="2557891" cy="331347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 Placeholder 5">
            <a:extLst>
              <a:ext uri="{FF2B5EF4-FFF2-40B4-BE49-F238E27FC236}">
                <a16:creationId xmlns:a16="http://schemas.microsoft.com/office/drawing/2014/main" id="{E213B706-B2A1-41E3-85BC-1BCB9C40BD7F}"/>
              </a:ext>
            </a:extLst>
          </p:cNvPr>
          <p:cNvSpPr>
            <a:spLocks noGrp="1"/>
          </p:cNvSpPr>
          <p:nvPr>
            <p:ph type="body" sz="quarter" idx="15" hasCustomPrompt="1"/>
          </p:nvPr>
        </p:nvSpPr>
        <p:spPr>
          <a:xfrm>
            <a:off x="669654" y="2369124"/>
            <a:ext cx="2116138" cy="315144"/>
          </a:xfrm>
        </p:spPr>
        <p:txBody>
          <a:bodyPr/>
          <a:lstStyle>
            <a:lvl1pPr marL="0" indent="0" algn="ctr">
              <a:buNone/>
              <a:defRPr b="1">
                <a:solidFill>
                  <a:schemeClr val="accent4"/>
                </a:solidFill>
              </a:defRPr>
            </a:lvl1pPr>
          </a:lstStyle>
          <a:p>
            <a:pPr lvl="0"/>
            <a:r>
              <a:rPr lang="en-US"/>
              <a:t>Title Description</a:t>
            </a:r>
            <a:endParaRPr lang="en-SG"/>
          </a:p>
        </p:txBody>
      </p:sp>
      <p:sp>
        <p:nvSpPr>
          <p:cNvPr id="41" name="Text Placeholder 5">
            <a:extLst>
              <a:ext uri="{FF2B5EF4-FFF2-40B4-BE49-F238E27FC236}">
                <a16:creationId xmlns:a16="http://schemas.microsoft.com/office/drawing/2014/main" id="{2DCF3D49-5204-46D0-A461-E9A72EF88CEB}"/>
              </a:ext>
            </a:extLst>
          </p:cNvPr>
          <p:cNvSpPr>
            <a:spLocks noGrp="1"/>
          </p:cNvSpPr>
          <p:nvPr>
            <p:ph type="body" sz="quarter" idx="21" hasCustomPrompt="1"/>
          </p:nvPr>
        </p:nvSpPr>
        <p:spPr>
          <a:xfrm>
            <a:off x="739467" y="2881346"/>
            <a:ext cx="2046325" cy="2093776"/>
          </a:xfrm>
        </p:spPr>
        <p:txBody>
          <a:bodyPr>
            <a:normAutofit/>
          </a:bodyPr>
          <a:lstStyle>
            <a:lvl1pPr marL="0" indent="0" algn="ctr">
              <a:buNone/>
              <a:defRPr sz="1200" b="0">
                <a:solidFill>
                  <a:schemeClr val="accent4"/>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sp>
        <p:nvSpPr>
          <p:cNvPr id="47" name="Rectangle 46">
            <a:extLst>
              <a:ext uri="{FF2B5EF4-FFF2-40B4-BE49-F238E27FC236}">
                <a16:creationId xmlns:a16="http://schemas.microsoft.com/office/drawing/2014/main" id="{8AE45360-3B88-47C5-BBDB-2D5E13F8D6CC}"/>
              </a:ext>
            </a:extLst>
          </p:cNvPr>
          <p:cNvSpPr/>
          <p:nvPr userDrawn="1"/>
        </p:nvSpPr>
        <p:spPr>
          <a:xfrm>
            <a:off x="3351047" y="1956618"/>
            <a:ext cx="2557891" cy="331347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Text Placeholder 5">
            <a:extLst>
              <a:ext uri="{FF2B5EF4-FFF2-40B4-BE49-F238E27FC236}">
                <a16:creationId xmlns:a16="http://schemas.microsoft.com/office/drawing/2014/main" id="{7446DB15-91EA-4DFA-8C01-EE813A62ED4B}"/>
              </a:ext>
            </a:extLst>
          </p:cNvPr>
          <p:cNvSpPr>
            <a:spLocks noGrp="1"/>
          </p:cNvSpPr>
          <p:nvPr>
            <p:ph type="body" sz="quarter" idx="22" hasCustomPrompt="1"/>
          </p:nvPr>
        </p:nvSpPr>
        <p:spPr>
          <a:xfrm>
            <a:off x="3537016" y="2369124"/>
            <a:ext cx="2116138" cy="315144"/>
          </a:xfrm>
        </p:spPr>
        <p:txBody>
          <a:bodyPr/>
          <a:lstStyle>
            <a:lvl1pPr marL="0" indent="0" algn="ctr">
              <a:buNone/>
              <a:defRPr b="1">
                <a:solidFill>
                  <a:schemeClr val="accent4"/>
                </a:solidFill>
              </a:defRPr>
            </a:lvl1pPr>
          </a:lstStyle>
          <a:p>
            <a:pPr lvl="0"/>
            <a:r>
              <a:rPr lang="en-US"/>
              <a:t>Title Description</a:t>
            </a:r>
            <a:endParaRPr lang="en-SG"/>
          </a:p>
        </p:txBody>
      </p:sp>
      <p:sp>
        <p:nvSpPr>
          <p:cNvPr id="49" name="Text Placeholder 5">
            <a:extLst>
              <a:ext uri="{FF2B5EF4-FFF2-40B4-BE49-F238E27FC236}">
                <a16:creationId xmlns:a16="http://schemas.microsoft.com/office/drawing/2014/main" id="{B1A57751-30FB-42D1-95CD-DF842F79F36D}"/>
              </a:ext>
            </a:extLst>
          </p:cNvPr>
          <p:cNvSpPr>
            <a:spLocks noGrp="1"/>
          </p:cNvSpPr>
          <p:nvPr>
            <p:ph type="body" sz="quarter" idx="23" hasCustomPrompt="1"/>
          </p:nvPr>
        </p:nvSpPr>
        <p:spPr>
          <a:xfrm>
            <a:off x="3606829" y="2881346"/>
            <a:ext cx="2046325" cy="2093776"/>
          </a:xfrm>
        </p:spPr>
        <p:txBody>
          <a:bodyPr>
            <a:normAutofit/>
          </a:bodyPr>
          <a:lstStyle>
            <a:lvl1pPr marL="0" indent="0" algn="ctr">
              <a:buNone/>
              <a:defRPr sz="1200" b="0">
                <a:solidFill>
                  <a:schemeClr val="accent4"/>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sp>
        <p:nvSpPr>
          <p:cNvPr id="50" name="Rectangle 49">
            <a:extLst>
              <a:ext uri="{FF2B5EF4-FFF2-40B4-BE49-F238E27FC236}">
                <a16:creationId xmlns:a16="http://schemas.microsoft.com/office/drawing/2014/main" id="{D6D8DB14-881B-4FB6-8315-936BC1457697}"/>
              </a:ext>
            </a:extLst>
          </p:cNvPr>
          <p:cNvSpPr/>
          <p:nvPr userDrawn="1"/>
        </p:nvSpPr>
        <p:spPr>
          <a:xfrm>
            <a:off x="6272097" y="1956618"/>
            <a:ext cx="2557891" cy="331347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Text Placeholder 5">
            <a:extLst>
              <a:ext uri="{FF2B5EF4-FFF2-40B4-BE49-F238E27FC236}">
                <a16:creationId xmlns:a16="http://schemas.microsoft.com/office/drawing/2014/main" id="{DA95A3A9-42ED-4A19-9AC7-10BF85C82D3B}"/>
              </a:ext>
            </a:extLst>
          </p:cNvPr>
          <p:cNvSpPr>
            <a:spLocks noGrp="1"/>
          </p:cNvSpPr>
          <p:nvPr>
            <p:ph type="body" sz="quarter" idx="24" hasCustomPrompt="1"/>
          </p:nvPr>
        </p:nvSpPr>
        <p:spPr>
          <a:xfrm>
            <a:off x="6458066" y="2369124"/>
            <a:ext cx="2116138" cy="315144"/>
          </a:xfrm>
        </p:spPr>
        <p:txBody>
          <a:bodyPr/>
          <a:lstStyle>
            <a:lvl1pPr marL="0" indent="0" algn="ctr">
              <a:buNone/>
              <a:defRPr b="1">
                <a:solidFill>
                  <a:schemeClr val="accent4"/>
                </a:solidFill>
              </a:defRPr>
            </a:lvl1pPr>
          </a:lstStyle>
          <a:p>
            <a:pPr lvl="0"/>
            <a:r>
              <a:rPr lang="en-US"/>
              <a:t>Title Description</a:t>
            </a:r>
            <a:endParaRPr lang="en-SG"/>
          </a:p>
        </p:txBody>
      </p:sp>
      <p:sp>
        <p:nvSpPr>
          <p:cNvPr id="52" name="Text Placeholder 5">
            <a:extLst>
              <a:ext uri="{FF2B5EF4-FFF2-40B4-BE49-F238E27FC236}">
                <a16:creationId xmlns:a16="http://schemas.microsoft.com/office/drawing/2014/main" id="{8A7C9DF2-FA67-47C6-B374-E0A4E628438A}"/>
              </a:ext>
            </a:extLst>
          </p:cNvPr>
          <p:cNvSpPr>
            <a:spLocks noGrp="1"/>
          </p:cNvSpPr>
          <p:nvPr>
            <p:ph type="body" sz="quarter" idx="25" hasCustomPrompt="1"/>
          </p:nvPr>
        </p:nvSpPr>
        <p:spPr>
          <a:xfrm>
            <a:off x="6527879" y="2881346"/>
            <a:ext cx="2046325" cy="2084394"/>
          </a:xfrm>
        </p:spPr>
        <p:txBody>
          <a:bodyPr>
            <a:normAutofit/>
          </a:bodyPr>
          <a:lstStyle>
            <a:lvl1pPr marL="0" indent="0" algn="ctr">
              <a:buNone/>
              <a:defRPr sz="1200" b="0">
                <a:solidFill>
                  <a:schemeClr val="accent4"/>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sp>
        <p:nvSpPr>
          <p:cNvPr id="53" name="Rectangle 52">
            <a:extLst>
              <a:ext uri="{FF2B5EF4-FFF2-40B4-BE49-F238E27FC236}">
                <a16:creationId xmlns:a16="http://schemas.microsoft.com/office/drawing/2014/main" id="{981B33C4-D000-4219-837D-FE5B6C0FC5EA}"/>
              </a:ext>
            </a:extLst>
          </p:cNvPr>
          <p:cNvSpPr/>
          <p:nvPr userDrawn="1"/>
        </p:nvSpPr>
        <p:spPr>
          <a:xfrm>
            <a:off x="9140656" y="1956618"/>
            <a:ext cx="2557891" cy="331347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Text Placeholder 5">
            <a:extLst>
              <a:ext uri="{FF2B5EF4-FFF2-40B4-BE49-F238E27FC236}">
                <a16:creationId xmlns:a16="http://schemas.microsoft.com/office/drawing/2014/main" id="{508D1173-C999-4EB7-B1B4-3229F2647BEE}"/>
              </a:ext>
            </a:extLst>
          </p:cNvPr>
          <p:cNvSpPr>
            <a:spLocks noGrp="1"/>
          </p:cNvSpPr>
          <p:nvPr>
            <p:ph type="body" sz="quarter" idx="26" hasCustomPrompt="1"/>
          </p:nvPr>
        </p:nvSpPr>
        <p:spPr>
          <a:xfrm>
            <a:off x="9325428" y="2378506"/>
            <a:ext cx="2116138" cy="315144"/>
          </a:xfrm>
        </p:spPr>
        <p:txBody>
          <a:bodyPr/>
          <a:lstStyle>
            <a:lvl1pPr marL="0" indent="0" algn="ctr">
              <a:buNone/>
              <a:defRPr b="1">
                <a:solidFill>
                  <a:schemeClr val="accent4"/>
                </a:solidFill>
              </a:defRPr>
            </a:lvl1pPr>
          </a:lstStyle>
          <a:p>
            <a:pPr lvl="0"/>
            <a:r>
              <a:rPr lang="en-US"/>
              <a:t>Title Description</a:t>
            </a:r>
            <a:endParaRPr lang="en-SG"/>
          </a:p>
        </p:txBody>
      </p:sp>
      <p:sp>
        <p:nvSpPr>
          <p:cNvPr id="55" name="Text Placeholder 5">
            <a:extLst>
              <a:ext uri="{FF2B5EF4-FFF2-40B4-BE49-F238E27FC236}">
                <a16:creationId xmlns:a16="http://schemas.microsoft.com/office/drawing/2014/main" id="{A5F16492-8007-4D37-98E0-0B1794AB35EB}"/>
              </a:ext>
            </a:extLst>
          </p:cNvPr>
          <p:cNvSpPr>
            <a:spLocks noGrp="1"/>
          </p:cNvSpPr>
          <p:nvPr>
            <p:ph type="body" sz="quarter" idx="27" hasCustomPrompt="1"/>
          </p:nvPr>
        </p:nvSpPr>
        <p:spPr>
          <a:xfrm>
            <a:off x="9395241" y="2890728"/>
            <a:ext cx="2046325" cy="2084394"/>
          </a:xfrm>
        </p:spPr>
        <p:txBody>
          <a:bodyPr>
            <a:normAutofit/>
          </a:bodyPr>
          <a:lstStyle>
            <a:lvl1pPr marL="0" indent="0" algn="ctr">
              <a:buNone/>
              <a:defRPr sz="1200" b="0">
                <a:solidFill>
                  <a:schemeClr val="accent4"/>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sp>
        <p:nvSpPr>
          <p:cNvPr id="2" name="Oval 1">
            <a:extLst>
              <a:ext uri="{FF2B5EF4-FFF2-40B4-BE49-F238E27FC236}">
                <a16:creationId xmlns:a16="http://schemas.microsoft.com/office/drawing/2014/main" id="{F5D50D5F-5742-41F9-A970-A99E4D7ABE94}"/>
              </a:ext>
            </a:extLst>
          </p:cNvPr>
          <p:cNvSpPr/>
          <p:nvPr userDrawn="1"/>
        </p:nvSpPr>
        <p:spPr>
          <a:xfrm>
            <a:off x="1518491" y="1730253"/>
            <a:ext cx="418464" cy="4326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cs typeface="Calibri" panose="020F0502020204030204" pitchFamily="34" charset="0"/>
              </a:rPr>
              <a:t>1</a:t>
            </a:r>
            <a:endParaRPr lang="en-SG" b="1">
              <a:latin typeface="+mj-lt"/>
              <a:cs typeface="Calibri" panose="020F0502020204030204" pitchFamily="34" charset="0"/>
            </a:endParaRPr>
          </a:p>
        </p:txBody>
      </p:sp>
      <p:sp>
        <p:nvSpPr>
          <p:cNvPr id="56" name="Oval 55">
            <a:extLst>
              <a:ext uri="{FF2B5EF4-FFF2-40B4-BE49-F238E27FC236}">
                <a16:creationId xmlns:a16="http://schemas.microsoft.com/office/drawing/2014/main" id="{1F8C27BA-AD8D-4452-A0F3-04D6DFC226FE}"/>
              </a:ext>
            </a:extLst>
          </p:cNvPr>
          <p:cNvSpPr/>
          <p:nvPr userDrawn="1"/>
        </p:nvSpPr>
        <p:spPr>
          <a:xfrm>
            <a:off x="4420759" y="1729701"/>
            <a:ext cx="418464" cy="4326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cs typeface="Calibri" panose="020F0502020204030204" pitchFamily="34" charset="0"/>
              </a:rPr>
              <a:t>2</a:t>
            </a:r>
            <a:endParaRPr lang="en-SG" b="1">
              <a:latin typeface="+mj-lt"/>
              <a:cs typeface="Calibri" panose="020F0502020204030204" pitchFamily="34" charset="0"/>
            </a:endParaRPr>
          </a:p>
        </p:txBody>
      </p:sp>
      <p:sp>
        <p:nvSpPr>
          <p:cNvPr id="57" name="Oval 56">
            <a:extLst>
              <a:ext uri="{FF2B5EF4-FFF2-40B4-BE49-F238E27FC236}">
                <a16:creationId xmlns:a16="http://schemas.microsoft.com/office/drawing/2014/main" id="{D22DBB02-B0B3-4F84-83AF-86B18AFB0C9B}"/>
              </a:ext>
            </a:extLst>
          </p:cNvPr>
          <p:cNvSpPr/>
          <p:nvPr userDrawn="1"/>
        </p:nvSpPr>
        <p:spPr>
          <a:xfrm>
            <a:off x="7306903" y="1729701"/>
            <a:ext cx="418464" cy="4326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cs typeface="Calibri" panose="020F0502020204030204" pitchFamily="34" charset="0"/>
              </a:rPr>
              <a:t>3</a:t>
            </a:r>
            <a:endParaRPr lang="en-SG" b="1">
              <a:latin typeface="+mj-lt"/>
              <a:cs typeface="Calibri" panose="020F0502020204030204" pitchFamily="34" charset="0"/>
            </a:endParaRPr>
          </a:p>
        </p:txBody>
      </p:sp>
      <p:sp>
        <p:nvSpPr>
          <p:cNvPr id="58" name="Oval 57">
            <a:extLst>
              <a:ext uri="{FF2B5EF4-FFF2-40B4-BE49-F238E27FC236}">
                <a16:creationId xmlns:a16="http://schemas.microsoft.com/office/drawing/2014/main" id="{605DA862-2E66-4449-9A48-7680273F4342}"/>
              </a:ext>
            </a:extLst>
          </p:cNvPr>
          <p:cNvSpPr/>
          <p:nvPr userDrawn="1"/>
        </p:nvSpPr>
        <p:spPr>
          <a:xfrm>
            <a:off x="10209171" y="1729701"/>
            <a:ext cx="418464" cy="4326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cs typeface="Calibri" panose="020F0502020204030204" pitchFamily="34" charset="0"/>
              </a:rPr>
              <a:t>4</a:t>
            </a:r>
            <a:endParaRPr lang="en-SG" b="1">
              <a:latin typeface="+mj-lt"/>
              <a:cs typeface="Calibri" panose="020F0502020204030204" pitchFamily="34" charset="0"/>
            </a:endParaRPr>
          </a:p>
        </p:txBody>
      </p:sp>
      <p:cxnSp>
        <p:nvCxnSpPr>
          <p:cNvPr id="4" name="Connector: Curved 3">
            <a:extLst>
              <a:ext uri="{FF2B5EF4-FFF2-40B4-BE49-F238E27FC236}">
                <a16:creationId xmlns:a16="http://schemas.microsoft.com/office/drawing/2014/main" id="{770954F7-92AA-4E89-8555-9A9236EB77A0}"/>
              </a:ext>
            </a:extLst>
          </p:cNvPr>
          <p:cNvCxnSpPr>
            <a:stCxn id="2" idx="0"/>
            <a:endCxn id="56" idx="0"/>
          </p:cNvCxnSpPr>
          <p:nvPr userDrawn="1"/>
        </p:nvCxnSpPr>
        <p:spPr>
          <a:xfrm rot="5400000" flipH="1" flipV="1">
            <a:off x="3178581" y="278843"/>
            <a:ext cx="552" cy="2902268"/>
          </a:xfrm>
          <a:prstGeom prst="curvedConnector3">
            <a:avLst>
              <a:gd name="adj1" fmla="val 82480797"/>
            </a:avLst>
          </a:prstGeom>
          <a:ln>
            <a:solidFill>
              <a:schemeClr val="accent4"/>
            </a:solidFill>
            <a:prstDash val="lgDash"/>
          </a:ln>
        </p:spPr>
        <p:style>
          <a:lnRef idx="1">
            <a:schemeClr val="accent1"/>
          </a:lnRef>
          <a:fillRef idx="0">
            <a:schemeClr val="accent1"/>
          </a:fillRef>
          <a:effectRef idx="0">
            <a:schemeClr val="accent1"/>
          </a:effectRef>
          <a:fontRef idx="minor">
            <a:schemeClr val="tx1"/>
          </a:fontRef>
        </p:style>
      </p:cxnSp>
      <p:cxnSp>
        <p:nvCxnSpPr>
          <p:cNvPr id="59" name="Connector: Curved 58">
            <a:extLst>
              <a:ext uri="{FF2B5EF4-FFF2-40B4-BE49-F238E27FC236}">
                <a16:creationId xmlns:a16="http://schemas.microsoft.com/office/drawing/2014/main" id="{D160DEAE-B132-41A4-BDCB-49C8EC18750C}"/>
              </a:ext>
            </a:extLst>
          </p:cNvPr>
          <p:cNvCxnSpPr>
            <a:cxnSpLocks/>
          </p:cNvCxnSpPr>
          <p:nvPr userDrawn="1"/>
        </p:nvCxnSpPr>
        <p:spPr>
          <a:xfrm rot="5400000" flipH="1" flipV="1">
            <a:off x="8966993" y="297521"/>
            <a:ext cx="552" cy="2902268"/>
          </a:xfrm>
          <a:prstGeom prst="curvedConnector3">
            <a:avLst>
              <a:gd name="adj1" fmla="val 82480797"/>
            </a:avLst>
          </a:prstGeom>
          <a:ln>
            <a:solidFill>
              <a:schemeClr val="accent4"/>
            </a:solidFill>
            <a:prstDash val="lgDash"/>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080B164-8577-4579-A5F8-F2AC26F30496}"/>
              </a:ext>
            </a:extLst>
          </p:cNvPr>
          <p:cNvCxnSpPr>
            <a:cxnSpLocks/>
            <a:stCxn id="47" idx="2"/>
            <a:endCxn id="50" idx="2"/>
          </p:cNvCxnSpPr>
          <p:nvPr userDrawn="1"/>
        </p:nvCxnSpPr>
        <p:spPr>
          <a:xfrm rot="16200000" flipH="1">
            <a:off x="6090518" y="3809565"/>
            <a:ext cx="12700" cy="2921050"/>
          </a:xfrm>
          <a:prstGeom prst="curvedConnector3">
            <a:avLst>
              <a:gd name="adj1" fmla="val 5438709"/>
            </a:avLst>
          </a:prstGeom>
          <a:ln>
            <a:solidFill>
              <a:schemeClr val="accent4"/>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9109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cess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ext Placeholder 7">
            <a:extLst>
              <a:ext uri="{FF2B5EF4-FFF2-40B4-BE49-F238E27FC236}">
                <a16:creationId xmlns:a16="http://schemas.microsoft.com/office/drawing/2014/main" id="{BC869EC4-0650-46E0-AA64-4934CCA3135C}"/>
              </a:ext>
            </a:extLst>
          </p:cNvPr>
          <p:cNvSpPr>
            <a:spLocks noGrp="1"/>
          </p:cNvSpPr>
          <p:nvPr>
            <p:ph type="body" sz="quarter" idx="13" hasCustomPrompt="1"/>
          </p:nvPr>
        </p:nvSpPr>
        <p:spPr>
          <a:xfrm>
            <a:off x="3542329" y="681373"/>
            <a:ext cx="5097508" cy="386397"/>
          </a:xfrm>
        </p:spPr>
        <p:txBody>
          <a:bodyPr/>
          <a:lstStyle>
            <a:lvl1pPr marL="0" indent="0" algn="ctr">
              <a:buNone/>
              <a:defRPr b="1"/>
            </a:lvl1pPr>
          </a:lstStyle>
          <a:p>
            <a:pPr lvl="0"/>
            <a:r>
              <a:rPr lang="en-US"/>
              <a:t>Sub-Header goes here</a:t>
            </a:r>
            <a:endParaRPr lang="en-SG"/>
          </a:p>
        </p:txBody>
      </p:sp>
      <p:sp>
        <p:nvSpPr>
          <p:cNvPr id="16" name="Text Placeholder 6">
            <a:extLst>
              <a:ext uri="{FF2B5EF4-FFF2-40B4-BE49-F238E27FC236}">
                <a16:creationId xmlns:a16="http://schemas.microsoft.com/office/drawing/2014/main" id="{1A51D8C7-0425-4A04-81F4-AD0AE4AB7C60}"/>
              </a:ext>
            </a:extLst>
          </p:cNvPr>
          <p:cNvSpPr>
            <a:spLocks noGrp="1"/>
          </p:cNvSpPr>
          <p:nvPr>
            <p:ph type="body" sz="quarter" idx="14" hasCustomPrompt="1"/>
          </p:nvPr>
        </p:nvSpPr>
        <p:spPr>
          <a:xfrm>
            <a:off x="2265526" y="84792"/>
            <a:ext cx="7651115" cy="548640"/>
          </a:xfrm>
        </p:spPr>
        <p:txBody>
          <a:bodyPr anchor="b">
            <a:normAutofit/>
          </a:bodyPr>
          <a:lstStyle>
            <a:lvl1pPr marL="0" indent="0" algn="ctr">
              <a:buNone/>
              <a:defRPr sz="3200" b="1">
                <a:solidFill>
                  <a:schemeClr val="tx1"/>
                </a:solidFill>
                <a:latin typeface="+mj-lt"/>
              </a:defRPr>
            </a:lvl1pPr>
          </a:lstStyle>
          <a:p>
            <a:pPr lvl="0"/>
            <a:r>
              <a:rPr lang="en-US">
                <a:latin typeface="+mj-lt"/>
              </a:rPr>
              <a:t>Header goes here</a:t>
            </a:r>
            <a:endParaRPr lang="en-SG"/>
          </a:p>
        </p:txBody>
      </p:sp>
      <p:sp>
        <p:nvSpPr>
          <p:cNvPr id="23" name="Rectangle 22">
            <a:extLst>
              <a:ext uri="{FF2B5EF4-FFF2-40B4-BE49-F238E27FC236}">
                <a16:creationId xmlns:a16="http://schemas.microsoft.com/office/drawing/2014/main" id="{F383B36A-5CAA-41ED-8F05-19093A39281B}"/>
              </a:ext>
            </a:extLst>
          </p:cNvPr>
          <p:cNvSpPr/>
          <p:nvPr userDrawn="1"/>
        </p:nvSpPr>
        <p:spPr>
          <a:xfrm>
            <a:off x="1511398" y="1477523"/>
            <a:ext cx="4308278" cy="19514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 Placeholder 5">
            <a:extLst>
              <a:ext uri="{FF2B5EF4-FFF2-40B4-BE49-F238E27FC236}">
                <a16:creationId xmlns:a16="http://schemas.microsoft.com/office/drawing/2014/main" id="{1495ED0B-268D-48DD-A578-9903A1B1F114}"/>
              </a:ext>
            </a:extLst>
          </p:cNvPr>
          <p:cNvSpPr>
            <a:spLocks noGrp="1"/>
          </p:cNvSpPr>
          <p:nvPr>
            <p:ph type="body" sz="quarter" idx="15" hasCustomPrompt="1"/>
          </p:nvPr>
        </p:nvSpPr>
        <p:spPr>
          <a:xfrm>
            <a:off x="2607468" y="1711531"/>
            <a:ext cx="2116138" cy="315144"/>
          </a:xfrm>
        </p:spPr>
        <p:txBody>
          <a:bodyPr/>
          <a:lstStyle>
            <a:lvl1pPr marL="0" indent="0" algn="ctr">
              <a:buNone/>
              <a:defRPr b="1">
                <a:solidFill>
                  <a:schemeClr val="bg1"/>
                </a:solidFill>
              </a:defRPr>
            </a:lvl1pPr>
          </a:lstStyle>
          <a:p>
            <a:pPr lvl="0"/>
            <a:r>
              <a:rPr lang="en-US"/>
              <a:t>Title Description</a:t>
            </a:r>
            <a:endParaRPr lang="en-SG"/>
          </a:p>
        </p:txBody>
      </p:sp>
      <p:sp>
        <p:nvSpPr>
          <p:cNvPr id="25" name="Text Placeholder 5">
            <a:extLst>
              <a:ext uri="{FF2B5EF4-FFF2-40B4-BE49-F238E27FC236}">
                <a16:creationId xmlns:a16="http://schemas.microsoft.com/office/drawing/2014/main" id="{21B77807-2B37-4978-AE5B-468F8D32D608}"/>
              </a:ext>
            </a:extLst>
          </p:cNvPr>
          <p:cNvSpPr>
            <a:spLocks noGrp="1"/>
          </p:cNvSpPr>
          <p:nvPr>
            <p:ph type="body" sz="quarter" idx="21" hasCustomPrompt="1"/>
          </p:nvPr>
        </p:nvSpPr>
        <p:spPr>
          <a:xfrm>
            <a:off x="1841655" y="2071116"/>
            <a:ext cx="3647764" cy="1198629"/>
          </a:xfrm>
        </p:spPr>
        <p:txBody>
          <a:bodyPr>
            <a:normAutofit/>
          </a:bodyPr>
          <a:lstStyle>
            <a:lvl1pPr marL="0" indent="0" algn="ctr">
              <a:buNone/>
              <a:defRPr sz="14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sp>
        <p:nvSpPr>
          <p:cNvPr id="2" name="Oval 1">
            <a:extLst>
              <a:ext uri="{FF2B5EF4-FFF2-40B4-BE49-F238E27FC236}">
                <a16:creationId xmlns:a16="http://schemas.microsoft.com/office/drawing/2014/main" id="{F5D50D5F-5742-41F9-A970-A99E4D7ABE94}"/>
              </a:ext>
            </a:extLst>
          </p:cNvPr>
          <p:cNvSpPr/>
          <p:nvPr userDrawn="1"/>
        </p:nvSpPr>
        <p:spPr>
          <a:xfrm>
            <a:off x="3470698" y="1195998"/>
            <a:ext cx="418464" cy="4326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cs typeface="Calibri" panose="020F0502020204030204" pitchFamily="34" charset="0"/>
              </a:rPr>
              <a:t>1</a:t>
            </a:r>
            <a:endParaRPr lang="en-SG" b="1">
              <a:latin typeface="+mj-lt"/>
              <a:cs typeface="Calibri" panose="020F0502020204030204" pitchFamily="34" charset="0"/>
            </a:endParaRPr>
          </a:p>
        </p:txBody>
      </p:sp>
      <p:sp>
        <p:nvSpPr>
          <p:cNvPr id="26" name="Rectangle 25">
            <a:extLst>
              <a:ext uri="{FF2B5EF4-FFF2-40B4-BE49-F238E27FC236}">
                <a16:creationId xmlns:a16="http://schemas.microsoft.com/office/drawing/2014/main" id="{5963279A-72FA-4219-92CB-A8DBC5BF339A}"/>
              </a:ext>
            </a:extLst>
          </p:cNvPr>
          <p:cNvSpPr/>
          <p:nvPr userDrawn="1"/>
        </p:nvSpPr>
        <p:spPr>
          <a:xfrm>
            <a:off x="6367711" y="1477523"/>
            <a:ext cx="4308278" cy="19514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 Placeholder 5">
            <a:extLst>
              <a:ext uri="{FF2B5EF4-FFF2-40B4-BE49-F238E27FC236}">
                <a16:creationId xmlns:a16="http://schemas.microsoft.com/office/drawing/2014/main" id="{C61F6EF5-7DC6-4A4D-9D21-2185CD93CFEA}"/>
              </a:ext>
            </a:extLst>
          </p:cNvPr>
          <p:cNvSpPr>
            <a:spLocks noGrp="1"/>
          </p:cNvSpPr>
          <p:nvPr>
            <p:ph type="body" sz="quarter" idx="22" hasCustomPrompt="1"/>
          </p:nvPr>
        </p:nvSpPr>
        <p:spPr>
          <a:xfrm>
            <a:off x="7463781" y="1711531"/>
            <a:ext cx="2116138" cy="315144"/>
          </a:xfrm>
        </p:spPr>
        <p:txBody>
          <a:bodyPr/>
          <a:lstStyle>
            <a:lvl1pPr marL="0" indent="0" algn="ctr">
              <a:buNone/>
              <a:defRPr b="1">
                <a:solidFill>
                  <a:schemeClr val="bg1"/>
                </a:solidFill>
              </a:defRPr>
            </a:lvl1pPr>
          </a:lstStyle>
          <a:p>
            <a:pPr lvl="0"/>
            <a:r>
              <a:rPr lang="en-US"/>
              <a:t>Title Description</a:t>
            </a:r>
            <a:endParaRPr lang="en-SG"/>
          </a:p>
        </p:txBody>
      </p:sp>
      <p:sp>
        <p:nvSpPr>
          <p:cNvPr id="28" name="Text Placeholder 5">
            <a:extLst>
              <a:ext uri="{FF2B5EF4-FFF2-40B4-BE49-F238E27FC236}">
                <a16:creationId xmlns:a16="http://schemas.microsoft.com/office/drawing/2014/main" id="{8FF05367-6764-4DF4-99EF-5F87D1DAD52D}"/>
              </a:ext>
            </a:extLst>
          </p:cNvPr>
          <p:cNvSpPr>
            <a:spLocks noGrp="1"/>
          </p:cNvSpPr>
          <p:nvPr>
            <p:ph type="body" sz="quarter" idx="23" hasCustomPrompt="1"/>
          </p:nvPr>
        </p:nvSpPr>
        <p:spPr>
          <a:xfrm>
            <a:off x="6697968" y="2071116"/>
            <a:ext cx="3647764" cy="1198629"/>
          </a:xfrm>
        </p:spPr>
        <p:txBody>
          <a:bodyPr>
            <a:normAutofit/>
          </a:bodyPr>
          <a:lstStyle>
            <a:lvl1pPr marL="0" indent="0" algn="ctr">
              <a:buNone/>
              <a:defRPr sz="14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sp>
        <p:nvSpPr>
          <p:cNvPr id="29" name="Oval 28">
            <a:extLst>
              <a:ext uri="{FF2B5EF4-FFF2-40B4-BE49-F238E27FC236}">
                <a16:creationId xmlns:a16="http://schemas.microsoft.com/office/drawing/2014/main" id="{F4C5B2BC-6045-4F2A-9F0E-5791F8DF59AD}"/>
              </a:ext>
            </a:extLst>
          </p:cNvPr>
          <p:cNvSpPr/>
          <p:nvPr userDrawn="1"/>
        </p:nvSpPr>
        <p:spPr>
          <a:xfrm>
            <a:off x="8398919" y="1194342"/>
            <a:ext cx="418464" cy="4326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cs typeface="Calibri" panose="020F0502020204030204" pitchFamily="34" charset="0"/>
              </a:rPr>
              <a:t>4</a:t>
            </a:r>
            <a:endParaRPr lang="en-SG" b="1">
              <a:latin typeface="+mj-lt"/>
              <a:cs typeface="Calibri" panose="020F0502020204030204" pitchFamily="34" charset="0"/>
            </a:endParaRPr>
          </a:p>
        </p:txBody>
      </p:sp>
      <p:sp>
        <p:nvSpPr>
          <p:cNvPr id="30" name="Rectangle 29">
            <a:extLst>
              <a:ext uri="{FF2B5EF4-FFF2-40B4-BE49-F238E27FC236}">
                <a16:creationId xmlns:a16="http://schemas.microsoft.com/office/drawing/2014/main" id="{8849B4FF-8B0D-4910-8C81-97E2306000F6}"/>
              </a:ext>
            </a:extLst>
          </p:cNvPr>
          <p:cNvSpPr/>
          <p:nvPr userDrawn="1"/>
        </p:nvSpPr>
        <p:spPr>
          <a:xfrm>
            <a:off x="1511398" y="4120373"/>
            <a:ext cx="4308278" cy="19514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Text Placeholder 5">
            <a:extLst>
              <a:ext uri="{FF2B5EF4-FFF2-40B4-BE49-F238E27FC236}">
                <a16:creationId xmlns:a16="http://schemas.microsoft.com/office/drawing/2014/main" id="{610FC59C-0243-4B03-AB75-5EBD2E6EEAD6}"/>
              </a:ext>
            </a:extLst>
          </p:cNvPr>
          <p:cNvSpPr>
            <a:spLocks noGrp="1"/>
          </p:cNvSpPr>
          <p:nvPr>
            <p:ph type="body" sz="quarter" idx="24" hasCustomPrompt="1"/>
          </p:nvPr>
        </p:nvSpPr>
        <p:spPr>
          <a:xfrm>
            <a:off x="2607468" y="4354381"/>
            <a:ext cx="2116138" cy="315144"/>
          </a:xfrm>
        </p:spPr>
        <p:txBody>
          <a:bodyPr/>
          <a:lstStyle>
            <a:lvl1pPr marL="0" indent="0" algn="ctr">
              <a:buNone/>
              <a:defRPr b="1">
                <a:solidFill>
                  <a:schemeClr val="bg1"/>
                </a:solidFill>
              </a:defRPr>
            </a:lvl1pPr>
          </a:lstStyle>
          <a:p>
            <a:pPr lvl="0"/>
            <a:r>
              <a:rPr lang="en-US"/>
              <a:t>Title Description</a:t>
            </a:r>
            <a:endParaRPr lang="en-SG"/>
          </a:p>
        </p:txBody>
      </p:sp>
      <p:sp>
        <p:nvSpPr>
          <p:cNvPr id="32" name="Text Placeholder 5">
            <a:extLst>
              <a:ext uri="{FF2B5EF4-FFF2-40B4-BE49-F238E27FC236}">
                <a16:creationId xmlns:a16="http://schemas.microsoft.com/office/drawing/2014/main" id="{2E4E81D3-A5E6-4B3A-BF7B-D6BBE12C3E34}"/>
              </a:ext>
            </a:extLst>
          </p:cNvPr>
          <p:cNvSpPr>
            <a:spLocks noGrp="1"/>
          </p:cNvSpPr>
          <p:nvPr>
            <p:ph type="body" sz="quarter" idx="25" hasCustomPrompt="1"/>
          </p:nvPr>
        </p:nvSpPr>
        <p:spPr>
          <a:xfrm>
            <a:off x="1841655" y="4713966"/>
            <a:ext cx="3647764" cy="1198629"/>
          </a:xfrm>
        </p:spPr>
        <p:txBody>
          <a:bodyPr>
            <a:normAutofit/>
          </a:bodyPr>
          <a:lstStyle>
            <a:lvl1pPr marL="0" indent="0" algn="ctr">
              <a:buNone/>
              <a:defRPr sz="14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sp>
        <p:nvSpPr>
          <p:cNvPr id="33" name="Oval 32">
            <a:extLst>
              <a:ext uri="{FF2B5EF4-FFF2-40B4-BE49-F238E27FC236}">
                <a16:creationId xmlns:a16="http://schemas.microsoft.com/office/drawing/2014/main" id="{DC320708-D880-457D-846B-165204A5C426}"/>
              </a:ext>
            </a:extLst>
          </p:cNvPr>
          <p:cNvSpPr/>
          <p:nvPr userDrawn="1"/>
        </p:nvSpPr>
        <p:spPr>
          <a:xfrm>
            <a:off x="3456305" y="3841276"/>
            <a:ext cx="418464" cy="4326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cs typeface="Calibri" panose="020F0502020204030204" pitchFamily="34" charset="0"/>
              </a:rPr>
              <a:t>2</a:t>
            </a:r>
            <a:endParaRPr lang="en-SG" b="1">
              <a:latin typeface="+mj-lt"/>
              <a:cs typeface="Calibri" panose="020F0502020204030204" pitchFamily="34" charset="0"/>
            </a:endParaRPr>
          </a:p>
        </p:txBody>
      </p:sp>
      <p:sp>
        <p:nvSpPr>
          <p:cNvPr id="34" name="Rectangle 33">
            <a:extLst>
              <a:ext uri="{FF2B5EF4-FFF2-40B4-BE49-F238E27FC236}">
                <a16:creationId xmlns:a16="http://schemas.microsoft.com/office/drawing/2014/main" id="{CEF1EDE8-622B-4340-A6E4-C31DA02FB2C9}"/>
              </a:ext>
            </a:extLst>
          </p:cNvPr>
          <p:cNvSpPr/>
          <p:nvPr userDrawn="1"/>
        </p:nvSpPr>
        <p:spPr>
          <a:xfrm>
            <a:off x="6369452" y="4116443"/>
            <a:ext cx="4308278" cy="19514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 Placeholder 5">
            <a:extLst>
              <a:ext uri="{FF2B5EF4-FFF2-40B4-BE49-F238E27FC236}">
                <a16:creationId xmlns:a16="http://schemas.microsoft.com/office/drawing/2014/main" id="{901D7A24-F4D6-42B1-93D9-C846E4B00473}"/>
              </a:ext>
            </a:extLst>
          </p:cNvPr>
          <p:cNvSpPr>
            <a:spLocks noGrp="1"/>
          </p:cNvSpPr>
          <p:nvPr>
            <p:ph type="body" sz="quarter" idx="26" hasCustomPrompt="1"/>
          </p:nvPr>
        </p:nvSpPr>
        <p:spPr>
          <a:xfrm>
            <a:off x="7465522" y="4350451"/>
            <a:ext cx="2116138" cy="315144"/>
          </a:xfrm>
        </p:spPr>
        <p:txBody>
          <a:bodyPr/>
          <a:lstStyle>
            <a:lvl1pPr marL="0" indent="0" algn="ctr">
              <a:buNone/>
              <a:defRPr b="1">
                <a:solidFill>
                  <a:schemeClr val="bg1"/>
                </a:solidFill>
              </a:defRPr>
            </a:lvl1pPr>
          </a:lstStyle>
          <a:p>
            <a:pPr lvl="0"/>
            <a:r>
              <a:rPr lang="en-US"/>
              <a:t>Title Description</a:t>
            </a:r>
            <a:endParaRPr lang="en-SG"/>
          </a:p>
        </p:txBody>
      </p:sp>
      <p:sp>
        <p:nvSpPr>
          <p:cNvPr id="36" name="Text Placeholder 5">
            <a:extLst>
              <a:ext uri="{FF2B5EF4-FFF2-40B4-BE49-F238E27FC236}">
                <a16:creationId xmlns:a16="http://schemas.microsoft.com/office/drawing/2014/main" id="{E98A04DA-B8E6-45BB-B559-91A8079ED280}"/>
              </a:ext>
            </a:extLst>
          </p:cNvPr>
          <p:cNvSpPr>
            <a:spLocks noGrp="1"/>
          </p:cNvSpPr>
          <p:nvPr>
            <p:ph type="body" sz="quarter" idx="27" hasCustomPrompt="1"/>
          </p:nvPr>
        </p:nvSpPr>
        <p:spPr>
          <a:xfrm>
            <a:off x="6699709" y="4710036"/>
            <a:ext cx="3647764" cy="1198629"/>
          </a:xfrm>
        </p:spPr>
        <p:txBody>
          <a:bodyPr>
            <a:normAutofit/>
          </a:bodyPr>
          <a:lstStyle>
            <a:lvl1pPr marL="0" indent="0" algn="ctr">
              <a:buNone/>
              <a:defRPr sz="14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endParaRPr lang="en-SG"/>
          </a:p>
        </p:txBody>
      </p:sp>
      <p:sp>
        <p:nvSpPr>
          <p:cNvPr id="37" name="Oval 36">
            <a:extLst>
              <a:ext uri="{FF2B5EF4-FFF2-40B4-BE49-F238E27FC236}">
                <a16:creationId xmlns:a16="http://schemas.microsoft.com/office/drawing/2014/main" id="{1B36BFE1-36C1-4F58-8C03-7673C5189C7B}"/>
              </a:ext>
            </a:extLst>
          </p:cNvPr>
          <p:cNvSpPr/>
          <p:nvPr userDrawn="1"/>
        </p:nvSpPr>
        <p:spPr>
          <a:xfrm>
            <a:off x="8394013" y="3850870"/>
            <a:ext cx="418464" cy="4326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j-lt"/>
                <a:cs typeface="Calibri" panose="020F0502020204030204" pitchFamily="34" charset="0"/>
              </a:rPr>
              <a:t>3</a:t>
            </a:r>
            <a:endParaRPr lang="en-SG" b="1">
              <a:latin typeface="+mj-lt"/>
              <a:cs typeface="Calibri" panose="020F0502020204030204" pitchFamily="34" charset="0"/>
            </a:endParaRPr>
          </a:p>
        </p:txBody>
      </p:sp>
      <p:sp>
        <p:nvSpPr>
          <p:cNvPr id="3" name="Arrow: Right 2">
            <a:extLst>
              <a:ext uri="{FF2B5EF4-FFF2-40B4-BE49-F238E27FC236}">
                <a16:creationId xmlns:a16="http://schemas.microsoft.com/office/drawing/2014/main" id="{7B4F1F91-CF96-420A-9343-D3A52B32B8D5}"/>
              </a:ext>
            </a:extLst>
          </p:cNvPr>
          <p:cNvSpPr/>
          <p:nvPr userDrawn="1"/>
        </p:nvSpPr>
        <p:spPr>
          <a:xfrm>
            <a:off x="5856906" y="4837471"/>
            <a:ext cx="478188" cy="3863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Arrow: Right 39">
            <a:extLst>
              <a:ext uri="{FF2B5EF4-FFF2-40B4-BE49-F238E27FC236}">
                <a16:creationId xmlns:a16="http://schemas.microsoft.com/office/drawing/2014/main" id="{FAD680DE-6C2F-42FD-8D45-54ABB5297E4C}"/>
              </a:ext>
            </a:extLst>
          </p:cNvPr>
          <p:cNvSpPr/>
          <p:nvPr userDrawn="1"/>
        </p:nvSpPr>
        <p:spPr>
          <a:xfrm rot="5400000">
            <a:off x="3465644" y="3439985"/>
            <a:ext cx="383752" cy="402431"/>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Arrow: Right 41">
            <a:extLst>
              <a:ext uri="{FF2B5EF4-FFF2-40B4-BE49-F238E27FC236}">
                <a16:creationId xmlns:a16="http://schemas.microsoft.com/office/drawing/2014/main" id="{1E542E7C-A92A-489F-8057-BC571BA21275}"/>
              </a:ext>
            </a:extLst>
          </p:cNvPr>
          <p:cNvSpPr/>
          <p:nvPr userDrawn="1"/>
        </p:nvSpPr>
        <p:spPr>
          <a:xfrm rot="16200000">
            <a:off x="8403353" y="3448184"/>
            <a:ext cx="383752" cy="402431"/>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4388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ab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AEB2847-9DD0-4FEE-9B75-F47389AF3BA9}"/>
              </a:ext>
            </a:extLst>
          </p:cNvPr>
          <p:cNvSpPr>
            <a:spLocks noGrp="1"/>
          </p:cNvSpPr>
          <p:nvPr>
            <p:ph type="body" sz="quarter" idx="15" hasCustomPrompt="1"/>
          </p:nvPr>
        </p:nvSpPr>
        <p:spPr>
          <a:xfrm>
            <a:off x="810442" y="1104248"/>
            <a:ext cx="10561282" cy="732654"/>
          </a:xfrm>
        </p:spPr>
        <p:txBody>
          <a:bodyPr anchor="ctr">
            <a:noAutofit/>
          </a:bodyPr>
          <a:lstStyle>
            <a:lvl1pPr marL="0" indent="0" algn="ctr">
              <a:buNone/>
              <a:defRPr sz="1600" b="0">
                <a:solidFill>
                  <a:schemeClr val="tx1"/>
                </a:solidFill>
              </a:defRPr>
            </a:lvl1pPr>
          </a:lstStyle>
          <a:p>
            <a:pPr lvl="0"/>
            <a:r>
              <a:rPr lang="en-SG"/>
              <a:t>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 </a:t>
            </a:r>
            <a:r>
              <a:rPr lang="en-SG" err="1"/>
              <a:t>eiusmod</a:t>
            </a:r>
            <a:r>
              <a:rPr lang="en-SG"/>
              <a:t> </a:t>
            </a:r>
            <a:r>
              <a:rPr lang="en-SG" err="1"/>
              <a:t>tempor</a:t>
            </a:r>
            <a:r>
              <a:rPr lang="en-SG"/>
              <a:t> </a:t>
            </a:r>
            <a:r>
              <a:rPr lang="en-SG" err="1"/>
              <a:t>incididunt</a:t>
            </a:r>
            <a:r>
              <a:rPr lang="en-SG"/>
              <a:t> </a:t>
            </a:r>
            <a:r>
              <a:rPr lang="en-SG" err="1"/>
              <a:t>ut</a:t>
            </a:r>
            <a:r>
              <a:rPr lang="en-SG"/>
              <a:t> </a:t>
            </a:r>
            <a:r>
              <a:rPr lang="en-SG" err="1"/>
              <a:t>labore</a:t>
            </a:r>
            <a:r>
              <a:rPr lang="en-SG"/>
              <a:t> et dolore magna </a:t>
            </a:r>
            <a:r>
              <a:rPr lang="en-SG" err="1"/>
              <a:t>aliqua</a:t>
            </a:r>
            <a:r>
              <a:rPr lang="en-SG"/>
              <a:t>. Ut </a:t>
            </a:r>
            <a:r>
              <a:rPr lang="en-SG" err="1"/>
              <a:t>enim</a:t>
            </a:r>
            <a:r>
              <a:rPr lang="en-SG"/>
              <a:t> ad minim </a:t>
            </a:r>
            <a:r>
              <a:rPr lang="en-SG" err="1"/>
              <a:t>veniam</a:t>
            </a:r>
            <a:r>
              <a:rPr lang="en-SG"/>
              <a: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a:t>
            </a:r>
          </a:p>
        </p:txBody>
      </p:sp>
      <p:sp>
        <p:nvSpPr>
          <p:cNvPr id="15" name="Text Placeholder 7">
            <a:extLst>
              <a:ext uri="{FF2B5EF4-FFF2-40B4-BE49-F238E27FC236}">
                <a16:creationId xmlns:a16="http://schemas.microsoft.com/office/drawing/2014/main" id="{BC869EC4-0650-46E0-AA64-4934CCA3135C}"/>
              </a:ext>
            </a:extLst>
          </p:cNvPr>
          <p:cNvSpPr>
            <a:spLocks noGrp="1"/>
          </p:cNvSpPr>
          <p:nvPr>
            <p:ph type="body" sz="quarter" idx="13" hasCustomPrompt="1"/>
          </p:nvPr>
        </p:nvSpPr>
        <p:spPr>
          <a:xfrm>
            <a:off x="3542329" y="681373"/>
            <a:ext cx="5097508" cy="386397"/>
          </a:xfrm>
        </p:spPr>
        <p:txBody>
          <a:bodyPr/>
          <a:lstStyle>
            <a:lvl1pPr marL="0" indent="0" algn="ctr">
              <a:buNone/>
              <a:defRPr b="1"/>
            </a:lvl1pPr>
          </a:lstStyle>
          <a:p>
            <a:pPr lvl="0"/>
            <a:r>
              <a:rPr lang="en-US"/>
              <a:t>Sub-Header goes here</a:t>
            </a:r>
            <a:endParaRPr lang="en-SG"/>
          </a:p>
        </p:txBody>
      </p:sp>
      <p:sp>
        <p:nvSpPr>
          <p:cNvPr id="16" name="Text Placeholder 6">
            <a:extLst>
              <a:ext uri="{FF2B5EF4-FFF2-40B4-BE49-F238E27FC236}">
                <a16:creationId xmlns:a16="http://schemas.microsoft.com/office/drawing/2014/main" id="{1A51D8C7-0425-4A04-81F4-AD0AE4AB7C60}"/>
              </a:ext>
            </a:extLst>
          </p:cNvPr>
          <p:cNvSpPr>
            <a:spLocks noGrp="1"/>
          </p:cNvSpPr>
          <p:nvPr>
            <p:ph type="body" sz="quarter" idx="14" hasCustomPrompt="1"/>
          </p:nvPr>
        </p:nvSpPr>
        <p:spPr>
          <a:xfrm>
            <a:off x="2265526" y="84792"/>
            <a:ext cx="7651115" cy="548640"/>
          </a:xfrm>
        </p:spPr>
        <p:txBody>
          <a:bodyPr anchor="b">
            <a:normAutofit/>
          </a:bodyPr>
          <a:lstStyle>
            <a:lvl1pPr marL="0" indent="0" algn="ctr">
              <a:buNone/>
              <a:defRPr sz="3200" b="1">
                <a:solidFill>
                  <a:schemeClr val="tx1"/>
                </a:solidFill>
                <a:latin typeface="+mj-lt"/>
              </a:defRPr>
            </a:lvl1pPr>
          </a:lstStyle>
          <a:p>
            <a:pPr lvl="0"/>
            <a:r>
              <a:rPr lang="en-US">
                <a:latin typeface="+mj-lt"/>
              </a:rPr>
              <a:t>Header goes here</a:t>
            </a:r>
            <a:endParaRPr lang="en-SG"/>
          </a:p>
        </p:txBody>
      </p:sp>
      <p:sp>
        <p:nvSpPr>
          <p:cNvPr id="20" name="Table Placeholder 19">
            <a:extLst>
              <a:ext uri="{FF2B5EF4-FFF2-40B4-BE49-F238E27FC236}">
                <a16:creationId xmlns:a16="http://schemas.microsoft.com/office/drawing/2014/main" id="{134091E0-23FD-4FB0-A50A-2EC79DF78A53}"/>
              </a:ext>
            </a:extLst>
          </p:cNvPr>
          <p:cNvSpPr>
            <a:spLocks noGrp="1"/>
          </p:cNvSpPr>
          <p:nvPr>
            <p:ph type="tbl" sz="quarter" idx="16" hasCustomPrompt="1"/>
          </p:nvPr>
        </p:nvSpPr>
        <p:spPr>
          <a:xfrm>
            <a:off x="921389" y="1976270"/>
            <a:ext cx="10339388" cy="3725863"/>
          </a:xfrm>
        </p:spPr>
        <p:txBody>
          <a:bodyPr anchor="ctr"/>
          <a:lstStyle>
            <a:lvl1pPr marL="0" indent="0" algn="ctr">
              <a:buNone/>
              <a:defRPr>
                <a:solidFill>
                  <a:schemeClr val="tx2"/>
                </a:solidFill>
              </a:defRPr>
            </a:lvl1pPr>
          </a:lstStyle>
          <a:p>
            <a:r>
              <a:rPr lang="en-US"/>
              <a:t>I</a:t>
            </a:r>
            <a:r>
              <a:rPr lang="en-SG" err="1"/>
              <a:t>nsert</a:t>
            </a:r>
            <a:r>
              <a:rPr lang="en-SG"/>
              <a:t> table here</a:t>
            </a:r>
          </a:p>
        </p:txBody>
      </p:sp>
    </p:spTree>
    <p:extLst>
      <p:ext uri="{BB962C8B-B14F-4D97-AF65-F5344CB8AC3E}">
        <p14:creationId xmlns:p14="http://schemas.microsoft.com/office/powerpoint/2010/main" val="2897228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rocess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ext Placeholder 7">
            <a:extLst>
              <a:ext uri="{FF2B5EF4-FFF2-40B4-BE49-F238E27FC236}">
                <a16:creationId xmlns:a16="http://schemas.microsoft.com/office/drawing/2014/main" id="{BC869EC4-0650-46E0-AA64-4934CCA3135C}"/>
              </a:ext>
            </a:extLst>
          </p:cNvPr>
          <p:cNvSpPr>
            <a:spLocks noGrp="1"/>
          </p:cNvSpPr>
          <p:nvPr>
            <p:ph type="body" sz="quarter" idx="13" hasCustomPrompt="1"/>
          </p:nvPr>
        </p:nvSpPr>
        <p:spPr>
          <a:xfrm>
            <a:off x="613707" y="717851"/>
            <a:ext cx="5097508" cy="386397"/>
          </a:xfrm>
        </p:spPr>
        <p:txBody>
          <a:bodyPr/>
          <a:lstStyle>
            <a:lvl1pPr marL="0" indent="0" algn="l">
              <a:buNone/>
              <a:defRPr b="1"/>
            </a:lvl1pPr>
          </a:lstStyle>
          <a:p>
            <a:pPr lvl="0"/>
            <a:r>
              <a:rPr lang="en-US"/>
              <a:t>Sub-Header goes here</a:t>
            </a:r>
            <a:endParaRPr lang="en-SG"/>
          </a:p>
        </p:txBody>
      </p:sp>
      <p:sp>
        <p:nvSpPr>
          <p:cNvPr id="16" name="Text Placeholder 6">
            <a:extLst>
              <a:ext uri="{FF2B5EF4-FFF2-40B4-BE49-F238E27FC236}">
                <a16:creationId xmlns:a16="http://schemas.microsoft.com/office/drawing/2014/main" id="{1A51D8C7-0425-4A04-81F4-AD0AE4AB7C60}"/>
              </a:ext>
            </a:extLst>
          </p:cNvPr>
          <p:cNvSpPr>
            <a:spLocks noGrp="1"/>
          </p:cNvSpPr>
          <p:nvPr>
            <p:ph type="body" sz="quarter" idx="14" hasCustomPrompt="1"/>
          </p:nvPr>
        </p:nvSpPr>
        <p:spPr>
          <a:xfrm>
            <a:off x="613707" y="132733"/>
            <a:ext cx="7651115" cy="548640"/>
          </a:xfrm>
        </p:spPr>
        <p:txBody>
          <a:bodyPr anchor="b">
            <a:normAutofit/>
          </a:bodyPr>
          <a:lstStyle>
            <a:lvl1pPr marL="0" indent="0" algn="l">
              <a:buNone/>
              <a:defRPr sz="3200" b="1">
                <a:solidFill>
                  <a:schemeClr val="tx1"/>
                </a:solidFill>
                <a:latin typeface="+mj-lt"/>
              </a:defRPr>
            </a:lvl1pPr>
          </a:lstStyle>
          <a:p>
            <a:pPr lvl="0"/>
            <a:r>
              <a:rPr lang="en-US">
                <a:latin typeface="+mj-lt"/>
              </a:rPr>
              <a:t>Header goes here</a:t>
            </a:r>
            <a:endParaRPr lang="en-SG"/>
          </a:p>
        </p:txBody>
      </p:sp>
      <p:sp>
        <p:nvSpPr>
          <p:cNvPr id="2" name="Arrow: Chevron 1">
            <a:extLst>
              <a:ext uri="{FF2B5EF4-FFF2-40B4-BE49-F238E27FC236}">
                <a16:creationId xmlns:a16="http://schemas.microsoft.com/office/drawing/2014/main" id="{4F8083D6-7F5D-4184-AA01-0B1F52A38083}"/>
              </a:ext>
            </a:extLst>
          </p:cNvPr>
          <p:cNvSpPr/>
          <p:nvPr userDrawn="1"/>
        </p:nvSpPr>
        <p:spPr>
          <a:xfrm>
            <a:off x="511567" y="2200956"/>
            <a:ext cx="2378825" cy="84704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1" name="Arrow: Chevron 10">
            <a:extLst>
              <a:ext uri="{FF2B5EF4-FFF2-40B4-BE49-F238E27FC236}">
                <a16:creationId xmlns:a16="http://schemas.microsoft.com/office/drawing/2014/main" id="{A27060D8-A3AD-4630-A372-ADE9D33035B4}"/>
              </a:ext>
            </a:extLst>
          </p:cNvPr>
          <p:cNvSpPr/>
          <p:nvPr userDrawn="1"/>
        </p:nvSpPr>
        <p:spPr>
          <a:xfrm>
            <a:off x="2709077" y="2200957"/>
            <a:ext cx="2378825" cy="847043"/>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2" name="Arrow: Chevron 11">
            <a:extLst>
              <a:ext uri="{FF2B5EF4-FFF2-40B4-BE49-F238E27FC236}">
                <a16:creationId xmlns:a16="http://schemas.microsoft.com/office/drawing/2014/main" id="{62F55FFF-6538-4DA4-BCBE-83F18BD9288D}"/>
              </a:ext>
            </a:extLst>
          </p:cNvPr>
          <p:cNvSpPr/>
          <p:nvPr userDrawn="1"/>
        </p:nvSpPr>
        <p:spPr>
          <a:xfrm>
            <a:off x="4906587" y="2200957"/>
            <a:ext cx="2378825" cy="847043"/>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3" name="Arrow: Chevron 12">
            <a:extLst>
              <a:ext uri="{FF2B5EF4-FFF2-40B4-BE49-F238E27FC236}">
                <a16:creationId xmlns:a16="http://schemas.microsoft.com/office/drawing/2014/main" id="{FCDE602F-7666-40F3-8184-1C7490E33801}"/>
              </a:ext>
            </a:extLst>
          </p:cNvPr>
          <p:cNvSpPr/>
          <p:nvPr userDrawn="1"/>
        </p:nvSpPr>
        <p:spPr>
          <a:xfrm>
            <a:off x="7104097" y="2200956"/>
            <a:ext cx="2378825" cy="847043"/>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4" name="Arrow: Chevron 13">
            <a:extLst>
              <a:ext uri="{FF2B5EF4-FFF2-40B4-BE49-F238E27FC236}">
                <a16:creationId xmlns:a16="http://schemas.microsoft.com/office/drawing/2014/main" id="{6C7D2225-8E71-4FC9-A44F-DD250DB56CCE}"/>
              </a:ext>
            </a:extLst>
          </p:cNvPr>
          <p:cNvSpPr/>
          <p:nvPr userDrawn="1"/>
        </p:nvSpPr>
        <p:spPr>
          <a:xfrm>
            <a:off x="9301607" y="2200956"/>
            <a:ext cx="2378825" cy="84704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4" name="Text Placeholder 3">
            <a:extLst>
              <a:ext uri="{FF2B5EF4-FFF2-40B4-BE49-F238E27FC236}">
                <a16:creationId xmlns:a16="http://schemas.microsoft.com/office/drawing/2014/main" id="{84CF9726-1D5F-487B-8840-AE9177369076}"/>
              </a:ext>
            </a:extLst>
          </p:cNvPr>
          <p:cNvSpPr>
            <a:spLocks noGrp="1"/>
          </p:cNvSpPr>
          <p:nvPr>
            <p:ph type="body" sz="quarter" idx="15" hasCustomPrompt="1"/>
          </p:nvPr>
        </p:nvSpPr>
        <p:spPr>
          <a:xfrm>
            <a:off x="9606013" y="2357921"/>
            <a:ext cx="1770011" cy="531813"/>
          </a:xfrm>
        </p:spPr>
        <p:txBody>
          <a:bodyPr anchor="ctr"/>
          <a:lstStyle>
            <a:lvl1pPr marL="0" indent="0" algn="ctr">
              <a:buNone/>
              <a:defRPr b="1">
                <a:solidFill>
                  <a:schemeClr val="bg1"/>
                </a:solidFill>
              </a:defRPr>
            </a:lvl1pPr>
          </a:lstStyle>
          <a:p>
            <a:pPr lvl="0"/>
            <a:r>
              <a:rPr lang="en-US"/>
              <a:t>Title Description</a:t>
            </a:r>
            <a:endParaRPr lang="en-SG"/>
          </a:p>
        </p:txBody>
      </p:sp>
      <p:sp>
        <p:nvSpPr>
          <p:cNvPr id="17" name="Text Placeholder 3">
            <a:extLst>
              <a:ext uri="{FF2B5EF4-FFF2-40B4-BE49-F238E27FC236}">
                <a16:creationId xmlns:a16="http://schemas.microsoft.com/office/drawing/2014/main" id="{CA439C90-3A12-4F0B-84CC-ABD727BFA702}"/>
              </a:ext>
            </a:extLst>
          </p:cNvPr>
          <p:cNvSpPr>
            <a:spLocks noGrp="1"/>
          </p:cNvSpPr>
          <p:nvPr>
            <p:ph type="body" sz="quarter" idx="16" hasCustomPrompt="1"/>
          </p:nvPr>
        </p:nvSpPr>
        <p:spPr>
          <a:xfrm>
            <a:off x="3013483" y="2357924"/>
            <a:ext cx="1770011" cy="531813"/>
          </a:xfrm>
        </p:spPr>
        <p:txBody>
          <a:bodyPr anchor="ctr"/>
          <a:lstStyle>
            <a:lvl1pPr marL="0" indent="0" algn="ctr">
              <a:buNone/>
              <a:defRPr b="1">
                <a:solidFill>
                  <a:schemeClr val="bg1"/>
                </a:solidFill>
              </a:defRPr>
            </a:lvl1pPr>
          </a:lstStyle>
          <a:p>
            <a:pPr lvl="0"/>
            <a:r>
              <a:rPr lang="en-US"/>
              <a:t>Title Description</a:t>
            </a:r>
            <a:endParaRPr lang="en-SG"/>
          </a:p>
        </p:txBody>
      </p:sp>
      <p:sp>
        <p:nvSpPr>
          <p:cNvPr id="19" name="Text Placeholder 3">
            <a:extLst>
              <a:ext uri="{FF2B5EF4-FFF2-40B4-BE49-F238E27FC236}">
                <a16:creationId xmlns:a16="http://schemas.microsoft.com/office/drawing/2014/main" id="{DB1A3D90-44FA-478E-BD70-D0415D055699}"/>
              </a:ext>
            </a:extLst>
          </p:cNvPr>
          <p:cNvSpPr>
            <a:spLocks noGrp="1"/>
          </p:cNvSpPr>
          <p:nvPr>
            <p:ph type="body" sz="quarter" idx="17" hasCustomPrompt="1"/>
          </p:nvPr>
        </p:nvSpPr>
        <p:spPr>
          <a:xfrm>
            <a:off x="5210993" y="2357923"/>
            <a:ext cx="1770011" cy="531813"/>
          </a:xfrm>
        </p:spPr>
        <p:txBody>
          <a:bodyPr anchor="ctr"/>
          <a:lstStyle>
            <a:lvl1pPr marL="0" indent="0" algn="ctr">
              <a:buNone/>
              <a:defRPr b="1">
                <a:solidFill>
                  <a:schemeClr val="bg1"/>
                </a:solidFill>
              </a:defRPr>
            </a:lvl1pPr>
          </a:lstStyle>
          <a:p>
            <a:pPr lvl="0"/>
            <a:r>
              <a:rPr lang="en-US"/>
              <a:t>Title Description</a:t>
            </a:r>
            <a:endParaRPr lang="en-SG"/>
          </a:p>
        </p:txBody>
      </p:sp>
      <p:sp>
        <p:nvSpPr>
          <p:cNvPr id="20" name="Text Placeholder 3">
            <a:extLst>
              <a:ext uri="{FF2B5EF4-FFF2-40B4-BE49-F238E27FC236}">
                <a16:creationId xmlns:a16="http://schemas.microsoft.com/office/drawing/2014/main" id="{E01E03BA-4B21-4560-A69C-09C3DAC52296}"/>
              </a:ext>
            </a:extLst>
          </p:cNvPr>
          <p:cNvSpPr>
            <a:spLocks noGrp="1"/>
          </p:cNvSpPr>
          <p:nvPr>
            <p:ph type="body" sz="quarter" idx="18" hasCustomPrompt="1"/>
          </p:nvPr>
        </p:nvSpPr>
        <p:spPr>
          <a:xfrm>
            <a:off x="7408503" y="2357922"/>
            <a:ext cx="1770011" cy="531813"/>
          </a:xfrm>
        </p:spPr>
        <p:txBody>
          <a:bodyPr anchor="ctr"/>
          <a:lstStyle>
            <a:lvl1pPr marL="0" indent="0" algn="ctr">
              <a:buNone/>
              <a:defRPr b="1">
                <a:solidFill>
                  <a:schemeClr val="bg1"/>
                </a:solidFill>
              </a:defRPr>
            </a:lvl1pPr>
          </a:lstStyle>
          <a:p>
            <a:pPr lvl="0"/>
            <a:r>
              <a:rPr lang="en-US"/>
              <a:t>Title Description</a:t>
            </a:r>
            <a:endParaRPr lang="en-SG"/>
          </a:p>
        </p:txBody>
      </p:sp>
      <p:sp>
        <p:nvSpPr>
          <p:cNvPr id="21" name="Text Placeholder 3">
            <a:extLst>
              <a:ext uri="{FF2B5EF4-FFF2-40B4-BE49-F238E27FC236}">
                <a16:creationId xmlns:a16="http://schemas.microsoft.com/office/drawing/2014/main" id="{687E2255-DFD2-4494-BB31-EA11D5C972B2}"/>
              </a:ext>
            </a:extLst>
          </p:cNvPr>
          <p:cNvSpPr>
            <a:spLocks noGrp="1"/>
          </p:cNvSpPr>
          <p:nvPr>
            <p:ph type="body" sz="quarter" idx="19" hasCustomPrompt="1"/>
          </p:nvPr>
        </p:nvSpPr>
        <p:spPr>
          <a:xfrm>
            <a:off x="815973" y="2357920"/>
            <a:ext cx="1770011" cy="531813"/>
          </a:xfrm>
        </p:spPr>
        <p:txBody>
          <a:bodyPr anchor="ctr"/>
          <a:lstStyle>
            <a:lvl1pPr marL="0" indent="0" algn="ctr">
              <a:buNone/>
              <a:defRPr b="1">
                <a:solidFill>
                  <a:schemeClr val="bg1"/>
                </a:solidFill>
              </a:defRPr>
            </a:lvl1pPr>
          </a:lstStyle>
          <a:p>
            <a:pPr lvl="0"/>
            <a:r>
              <a:rPr lang="en-US"/>
              <a:t>Title Description</a:t>
            </a:r>
            <a:endParaRPr lang="en-SG"/>
          </a:p>
        </p:txBody>
      </p:sp>
      <p:sp>
        <p:nvSpPr>
          <p:cNvPr id="22" name="Text Placeholder 5">
            <a:extLst>
              <a:ext uri="{FF2B5EF4-FFF2-40B4-BE49-F238E27FC236}">
                <a16:creationId xmlns:a16="http://schemas.microsoft.com/office/drawing/2014/main" id="{E1E05636-AF21-4E27-A22D-D3F6CBA53302}"/>
              </a:ext>
            </a:extLst>
          </p:cNvPr>
          <p:cNvSpPr>
            <a:spLocks noGrp="1"/>
          </p:cNvSpPr>
          <p:nvPr>
            <p:ph type="body" sz="quarter" idx="21" hasCustomPrompt="1"/>
          </p:nvPr>
        </p:nvSpPr>
        <p:spPr>
          <a:xfrm>
            <a:off x="413900" y="3119609"/>
            <a:ext cx="2212577" cy="618775"/>
          </a:xfrm>
        </p:spPr>
        <p:txBody>
          <a:bodyPr>
            <a:noAutofit/>
          </a:bodyPr>
          <a:lstStyle>
            <a:lvl1pPr marL="0" indent="0" algn="l">
              <a:buNone/>
              <a:defRPr sz="1200" b="0">
                <a:solidFill>
                  <a:schemeClr val="tx1"/>
                </a:solidFill>
              </a:defRPr>
            </a:lvl1pPr>
          </a:lstStyle>
          <a:p>
            <a:pPr lvl="0"/>
            <a:r>
              <a:rPr lang="en-US"/>
              <a:t>1. Body copy goes here. Lorem ipsum dolor sit </a:t>
            </a:r>
            <a:r>
              <a:rPr lang="en-US" err="1"/>
              <a:t>amet,consectetur</a:t>
            </a:r>
            <a:r>
              <a:rPr lang="en-US"/>
              <a:t> </a:t>
            </a:r>
            <a:r>
              <a:rPr lang="en-US" err="1"/>
              <a:t>adipiscing</a:t>
            </a:r>
            <a:r>
              <a:rPr lang="en-US"/>
              <a:t> </a:t>
            </a:r>
            <a:r>
              <a:rPr lang="en-US" err="1"/>
              <a:t>elit</a:t>
            </a:r>
            <a:r>
              <a:rPr lang="en-US"/>
              <a:t>.</a:t>
            </a:r>
            <a:endParaRPr lang="en-SG"/>
          </a:p>
        </p:txBody>
      </p:sp>
      <p:sp>
        <p:nvSpPr>
          <p:cNvPr id="23" name="Text Placeholder 5">
            <a:extLst>
              <a:ext uri="{FF2B5EF4-FFF2-40B4-BE49-F238E27FC236}">
                <a16:creationId xmlns:a16="http://schemas.microsoft.com/office/drawing/2014/main" id="{3EE86501-1C37-4712-88A7-E81C7B7A17A1}"/>
              </a:ext>
            </a:extLst>
          </p:cNvPr>
          <p:cNvSpPr>
            <a:spLocks noGrp="1"/>
          </p:cNvSpPr>
          <p:nvPr>
            <p:ph type="body" sz="quarter" idx="22" hasCustomPrompt="1"/>
          </p:nvPr>
        </p:nvSpPr>
        <p:spPr>
          <a:xfrm>
            <a:off x="2671673" y="3119610"/>
            <a:ext cx="2212577" cy="618775"/>
          </a:xfrm>
        </p:spPr>
        <p:txBody>
          <a:bodyPr>
            <a:noAutofit/>
          </a:bodyPr>
          <a:lstStyle>
            <a:lvl1pPr marL="0" indent="0" algn="l">
              <a:buNone/>
              <a:defRPr sz="1200" b="0">
                <a:solidFill>
                  <a:schemeClr val="tx1"/>
                </a:solidFill>
              </a:defRPr>
            </a:lvl1pPr>
          </a:lstStyle>
          <a:p>
            <a:pPr lvl="0"/>
            <a:r>
              <a:rPr lang="en-US"/>
              <a:t>2. Body copy goes here. Lorem ipsum dolor sit </a:t>
            </a:r>
            <a:r>
              <a:rPr lang="en-US" err="1"/>
              <a:t>amet,consectetur</a:t>
            </a:r>
            <a:r>
              <a:rPr lang="en-US"/>
              <a:t> </a:t>
            </a:r>
            <a:r>
              <a:rPr lang="en-US" err="1"/>
              <a:t>adipiscing</a:t>
            </a:r>
            <a:r>
              <a:rPr lang="en-US"/>
              <a:t> </a:t>
            </a:r>
            <a:r>
              <a:rPr lang="en-US" err="1"/>
              <a:t>elit</a:t>
            </a:r>
            <a:r>
              <a:rPr lang="en-US"/>
              <a:t>.</a:t>
            </a:r>
            <a:endParaRPr lang="en-SG"/>
          </a:p>
        </p:txBody>
      </p:sp>
      <p:sp>
        <p:nvSpPr>
          <p:cNvPr id="24" name="Text Placeholder 5">
            <a:extLst>
              <a:ext uri="{FF2B5EF4-FFF2-40B4-BE49-F238E27FC236}">
                <a16:creationId xmlns:a16="http://schemas.microsoft.com/office/drawing/2014/main" id="{861ED2FB-D645-49B6-AB3F-41E92EBE94F9}"/>
              </a:ext>
            </a:extLst>
          </p:cNvPr>
          <p:cNvSpPr>
            <a:spLocks noGrp="1"/>
          </p:cNvSpPr>
          <p:nvPr>
            <p:ph type="body" sz="quarter" idx="23" hasCustomPrompt="1"/>
          </p:nvPr>
        </p:nvSpPr>
        <p:spPr>
          <a:xfrm>
            <a:off x="4929446" y="3119610"/>
            <a:ext cx="2212577" cy="618775"/>
          </a:xfrm>
        </p:spPr>
        <p:txBody>
          <a:bodyPr>
            <a:noAutofit/>
          </a:bodyPr>
          <a:lstStyle>
            <a:lvl1pPr marL="0" indent="0" algn="l">
              <a:buNone/>
              <a:defRPr sz="1200" b="0">
                <a:solidFill>
                  <a:schemeClr val="tx1"/>
                </a:solidFill>
              </a:defRPr>
            </a:lvl1pPr>
          </a:lstStyle>
          <a:p>
            <a:pPr lvl="0"/>
            <a:r>
              <a:rPr lang="en-US"/>
              <a:t>3. Body copy goes here. Lorem ipsum dolor sit </a:t>
            </a:r>
            <a:r>
              <a:rPr lang="en-US" err="1"/>
              <a:t>amet,consectetur</a:t>
            </a:r>
            <a:r>
              <a:rPr lang="en-US"/>
              <a:t> </a:t>
            </a:r>
            <a:r>
              <a:rPr lang="en-US" err="1"/>
              <a:t>adipiscing</a:t>
            </a:r>
            <a:r>
              <a:rPr lang="en-US"/>
              <a:t> </a:t>
            </a:r>
            <a:r>
              <a:rPr lang="en-US" err="1"/>
              <a:t>elit</a:t>
            </a:r>
            <a:r>
              <a:rPr lang="en-US"/>
              <a:t>.</a:t>
            </a:r>
            <a:endParaRPr lang="en-SG"/>
          </a:p>
        </p:txBody>
      </p:sp>
      <p:sp>
        <p:nvSpPr>
          <p:cNvPr id="25" name="Text Placeholder 5">
            <a:extLst>
              <a:ext uri="{FF2B5EF4-FFF2-40B4-BE49-F238E27FC236}">
                <a16:creationId xmlns:a16="http://schemas.microsoft.com/office/drawing/2014/main" id="{ADF8AEA4-CD68-4921-BDED-5528BD7BC317}"/>
              </a:ext>
            </a:extLst>
          </p:cNvPr>
          <p:cNvSpPr>
            <a:spLocks noGrp="1"/>
          </p:cNvSpPr>
          <p:nvPr>
            <p:ph type="body" sz="quarter" idx="24" hasCustomPrompt="1"/>
          </p:nvPr>
        </p:nvSpPr>
        <p:spPr>
          <a:xfrm>
            <a:off x="7187219" y="3119610"/>
            <a:ext cx="2212577" cy="618775"/>
          </a:xfrm>
        </p:spPr>
        <p:txBody>
          <a:bodyPr>
            <a:noAutofit/>
          </a:bodyPr>
          <a:lstStyle>
            <a:lvl1pPr marL="0" indent="0" algn="l">
              <a:buNone/>
              <a:defRPr sz="1200" b="0">
                <a:solidFill>
                  <a:schemeClr val="tx1"/>
                </a:solidFill>
              </a:defRPr>
            </a:lvl1pPr>
          </a:lstStyle>
          <a:p>
            <a:pPr lvl="0"/>
            <a:r>
              <a:rPr lang="en-US"/>
              <a:t>4. Body copy goes here. Lorem ipsum dolor sit </a:t>
            </a:r>
            <a:r>
              <a:rPr lang="en-US" err="1"/>
              <a:t>amet,consectetur</a:t>
            </a:r>
            <a:r>
              <a:rPr lang="en-US"/>
              <a:t> </a:t>
            </a:r>
            <a:r>
              <a:rPr lang="en-US" err="1"/>
              <a:t>adipiscing</a:t>
            </a:r>
            <a:r>
              <a:rPr lang="en-US"/>
              <a:t> </a:t>
            </a:r>
            <a:r>
              <a:rPr lang="en-US" err="1"/>
              <a:t>elit</a:t>
            </a:r>
            <a:r>
              <a:rPr lang="en-US"/>
              <a:t>.</a:t>
            </a:r>
            <a:endParaRPr lang="en-SG"/>
          </a:p>
        </p:txBody>
      </p:sp>
      <p:sp>
        <p:nvSpPr>
          <p:cNvPr id="26" name="Text Placeholder 5">
            <a:extLst>
              <a:ext uri="{FF2B5EF4-FFF2-40B4-BE49-F238E27FC236}">
                <a16:creationId xmlns:a16="http://schemas.microsoft.com/office/drawing/2014/main" id="{0E94625B-2F95-4113-8340-49D31BA916BC}"/>
              </a:ext>
            </a:extLst>
          </p:cNvPr>
          <p:cNvSpPr>
            <a:spLocks noGrp="1"/>
          </p:cNvSpPr>
          <p:nvPr>
            <p:ph type="body" sz="quarter" idx="25" hasCustomPrompt="1"/>
          </p:nvPr>
        </p:nvSpPr>
        <p:spPr>
          <a:xfrm>
            <a:off x="9438865" y="3119610"/>
            <a:ext cx="2212577" cy="618775"/>
          </a:xfrm>
        </p:spPr>
        <p:txBody>
          <a:bodyPr>
            <a:noAutofit/>
          </a:bodyPr>
          <a:lstStyle>
            <a:lvl1pPr marL="0" indent="0" algn="l">
              <a:buNone/>
              <a:defRPr sz="1200" b="0">
                <a:solidFill>
                  <a:schemeClr val="tx1"/>
                </a:solidFill>
              </a:defRPr>
            </a:lvl1pPr>
          </a:lstStyle>
          <a:p>
            <a:pPr lvl="0"/>
            <a:r>
              <a:rPr lang="en-US"/>
              <a:t>5. Body copy goes here. Lorem ipsum dolor sit </a:t>
            </a:r>
            <a:r>
              <a:rPr lang="en-US" err="1"/>
              <a:t>amet,consectetur</a:t>
            </a:r>
            <a:r>
              <a:rPr lang="en-US"/>
              <a:t> </a:t>
            </a:r>
            <a:r>
              <a:rPr lang="en-US" err="1"/>
              <a:t>adipiscing</a:t>
            </a:r>
            <a:r>
              <a:rPr lang="en-US"/>
              <a:t> </a:t>
            </a:r>
            <a:r>
              <a:rPr lang="en-US" err="1"/>
              <a:t>elit</a:t>
            </a:r>
            <a:r>
              <a:rPr lang="en-US"/>
              <a:t>.</a:t>
            </a:r>
            <a:endParaRPr lang="en-SG"/>
          </a:p>
        </p:txBody>
      </p:sp>
      <p:sp>
        <p:nvSpPr>
          <p:cNvPr id="31" name="Text Placeholder 5">
            <a:extLst>
              <a:ext uri="{FF2B5EF4-FFF2-40B4-BE49-F238E27FC236}">
                <a16:creationId xmlns:a16="http://schemas.microsoft.com/office/drawing/2014/main" id="{E29F08A9-66AC-42EF-84C6-EFA50F2F7F2A}"/>
              </a:ext>
            </a:extLst>
          </p:cNvPr>
          <p:cNvSpPr>
            <a:spLocks noGrp="1"/>
          </p:cNvSpPr>
          <p:nvPr>
            <p:ph type="body" sz="quarter" idx="26" hasCustomPrompt="1"/>
          </p:nvPr>
        </p:nvSpPr>
        <p:spPr>
          <a:xfrm>
            <a:off x="413900" y="3948806"/>
            <a:ext cx="2212577" cy="618775"/>
          </a:xfrm>
        </p:spPr>
        <p:txBody>
          <a:bodyPr>
            <a:noAutofit/>
          </a:bodyPr>
          <a:lstStyle>
            <a:lvl1pPr marL="0" indent="0" algn="l">
              <a:buNone/>
              <a:defRPr sz="1200" b="0">
                <a:solidFill>
                  <a:schemeClr val="tx1"/>
                </a:solidFill>
              </a:defRPr>
            </a:lvl1pPr>
          </a:lstStyle>
          <a:p>
            <a:pPr lvl="0"/>
            <a:r>
              <a:rPr lang="en-US"/>
              <a:t>6. Body copy goes here. Lorem ipsum dolor sit </a:t>
            </a:r>
            <a:r>
              <a:rPr lang="en-US" err="1"/>
              <a:t>amet,consectetur</a:t>
            </a:r>
            <a:r>
              <a:rPr lang="en-US"/>
              <a:t> </a:t>
            </a:r>
            <a:r>
              <a:rPr lang="en-US" err="1"/>
              <a:t>adipiscing</a:t>
            </a:r>
            <a:r>
              <a:rPr lang="en-US"/>
              <a:t> </a:t>
            </a:r>
            <a:r>
              <a:rPr lang="en-US" err="1"/>
              <a:t>elit</a:t>
            </a:r>
            <a:r>
              <a:rPr lang="en-US"/>
              <a:t>.</a:t>
            </a:r>
            <a:endParaRPr lang="en-SG"/>
          </a:p>
        </p:txBody>
      </p:sp>
      <p:sp>
        <p:nvSpPr>
          <p:cNvPr id="32" name="Text Placeholder 5">
            <a:extLst>
              <a:ext uri="{FF2B5EF4-FFF2-40B4-BE49-F238E27FC236}">
                <a16:creationId xmlns:a16="http://schemas.microsoft.com/office/drawing/2014/main" id="{6E773ECE-42BA-48CA-8676-E0BF7744B597}"/>
              </a:ext>
            </a:extLst>
          </p:cNvPr>
          <p:cNvSpPr>
            <a:spLocks noGrp="1"/>
          </p:cNvSpPr>
          <p:nvPr>
            <p:ph type="body" sz="quarter" idx="27" hasCustomPrompt="1"/>
          </p:nvPr>
        </p:nvSpPr>
        <p:spPr>
          <a:xfrm>
            <a:off x="2671673" y="3948807"/>
            <a:ext cx="2212577" cy="618775"/>
          </a:xfrm>
        </p:spPr>
        <p:txBody>
          <a:bodyPr>
            <a:noAutofit/>
          </a:bodyPr>
          <a:lstStyle>
            <a:lvl1pPr marL="0" indent="0" algn="l">
              <a:buNone/>
              <a:defRPr sz="1200" b="0">
                <a:solidFill>
                  <a:schemeClr val="tx1"/>
                </a:solidFill>
              </a:defRPr>
            </a:lvl1pPr>
          </a:lstStyle>
          <a:p>
            <a:pPr lvl="0"/>
            <a:r>
              <a:rPr lang="en-US"/>
              <a:t>7. Body copy goes here. Lorem ipsum dolor sit </a:t>
            </a:r>
            <a:r>
              <a:rPr lang="en-US" err="1"/>
              <a:t>amet,consectetur</a:t>
            </a:r>
            <a:r>
              <a:rPr lang="en-US"/>
              <a:t> </a:t>
            </a:r>
            <a:r>
              <a:rPr lang="en-US" err="1"/>
              <a:t>adipiscing</a:t>
            </a:r>
            <a:r>
              <a:rPr lang="en-US"/>
              <a:t> </a:t>
            </a:r>
            <a:r>
              <a:rPr lang="en-US" err="1"/>
              <a:t>elit</a:t>
            </a:r>
            <a:r>
              <a:rPr lang="en-US"/>
              <a:t>.</a:t>
            </a:r>
            <a:endParaRPr lang="en-SG"/>
          </a:p>
        </p:txBody>
      </p:sp>
      <p:sp>
        <p:nvSpPr>
          <p:cNvPr id="33" name="Text Placeholder 5">
            <a:extLst>
              <a:ext uri="{FF2B5EF4-FFF2-40B4-BE49-F238E27FC236}">
                <a16:creationId xmlns:a16="http://schemas.microsoft.com/office/drawing/2014/main" id="{A71B7F1E-7129-4C73-AD0E-B4C73DA29163}"/>
              </a:ext>
            </a:extLst>
          </p:cNvPr>
          <p:cNvSpPr>
            <a:spLocks noGrp="1"/>
          </p:cNvSpPr>
          <p:nvPr>
            <p:ph type="body" sz="quarter" idx="28" hasCustomPrompt="1"/>
          </p:nvPr>
        </p:nvSpPr>
        <p:spPr>
          <a:xfrm>
            <a:off x="4929446" y="3948807"/>
            <a:ext cx="2212577" cy="618775"/>
          </a:xfrm>
        </p:spPr>
        <p:txBody>
          <a:bodyPr>
            <a:noAutofit/>
          </a:bodyPr>
          <a:lstStyle>
            <a:lvl1pPr marL="0" indent="0" algn="l">
              <a:buNone/>
              <a:defRPr sz="1200" b="0">
                <a:solidFill>
                  <a:schemeClr val="tx1"/>
                </a:solidFill>
              </a:defRPr>
            </a:lvl1pPr>
          </a:lstStyle>
          <a:p>
            <a:pPr lvl="0"/>
            <a:r>
              <a:rPr lang="en-US"/>
              <a:t>8. Body copy goes here. Lorem ipsum dolor sit </a:t>
            </a:r>
            <a:r>
              <a:rPr lang="en-US" err="1"/>
              <a:t>amet,consectetur</a:t>
            </a:r>
            <a:r>
              <a:rPr lang="en-US"/>
              <a:t> </a:t>
            </a:r>
            <a:r>
              <a:rPr lang="en-US" err="1"/>
              <a:t>adipiscing</a:t>
            </a:r>
            <a:r>
              <a:rPr lang="en-US"/>
              <a:t> </a:t>
            </a:r>
            <a:r>
              <a:rPr lang="en-US" err="1"/>
              <a:t>elit</a:t>
            </a:r>
            <a:r>
              <a:rPr lang="en-US"/>
              <a:t>.</a:t>
            </a:r>
            <a:endParaRPr lang="en-SG"/>
          </a:p>
        </p:txBody>
      </p:sp>
      <p:sp>
        <p:nvSpPr>
          <p:cNvPr id="34" name="Text Placeholder 5">
            <a:extLst>
              <a:ext uri="{FF2B5EF4-FFF2-40B4-BE49-F238E27FC236}">
                <a16:creationId xmlns:a16="http://schemas.microsoft.com/office/drawing/2014/main" id="{2C978B0D-11A1-484C-B38F-66DD0FB4F37E}"/>
              </a:ext>
            </a:extLst>
          </p:cNvPr>
          <p:cNvSpPr>
            <a:spLocks noGrp="1"/>
          </p:cNvSpPr>
          <p:nvPr>
            <p:ph type="body" sz="quarter" idx="29" hasCustomPrompt="1"/>
          </p:nvPr>
        </p:nvSpPr>
        <p:spPr>
          <a:xfrm>
            <a:off x="7187219" y="3948807"/>
            <a:ext cx="2212577" cy="618775"/>
          </a:xfrm>
        </p:spPr>
        <p:txBody>
          <a:bodyPr>
            <a:noAutofit/>
          </a:bodyPr>
          <a:lstStyle>
            <a:lvl1pPr marL="0" indent="0" algn="l">
              <a:buNone/>
              <a:defRPr sz="1200" b="0">
                <a:solidFill>
                  <a:schemeClr val="tx1"/>
                </a:solidFill>
              </a:defRPr>
            </a:lvl1pPr>
          </a:lstStyle>
          <a:p>
            <a:pPr lvl="0"/>
            <a:r>
              <a:rPr lang="en-US"/>
              <a:t>9. Body copy goes here. Lorem ipsum dolor sit </a:t>
            </a:r>
            <a:r>
              <a:rPr lang="en-US" err="1"/>
              <a:t>amet,consectetur</a:t>
            </a:r>
            <a:r>
              <a:rPr lang="en-US"/>
              <a:t> </a:t>
            </a:r>
            <a:r>
              <a:rPr lang="en-US" err="1"/>
              <a:t>adipiscing</a:t>
            </a:r>
            <a:r>
              <a:rPr lang="en-US"/>
              <a:t> </a:t>
            </a:r>
            <a:r>
              <a:rPr lang="en-US" err="1"/>
              <a:t>elit</a:t>
            </a:r>
            <a:r>
              <a:rPr lang="en-US"/>
              <a:t>.</a:t>
            </a:r>
            <a:endParaRPr lang="en-SG"/>
          </a:p>
        </p:txBody>
      </p:sp>
      <p:sp>
        <p:nvSpPr>
          <p:cNvPr id="35" name="Text Placeholder 5">
            <a:extLst>
              <a:ext uri="{FF2B5EF4-FFF2-40B4-BE49-F238E27FC236}">
                <a16:creationId xmlns:a16="http://schemas.microsoft.com/office/drawing/2014/main" id="{B4F8F708-7E97-4A21-958E-35B85098FD80}"/>
              </a:ext>
            </a:extLst>
          </p:cNvPr>
          <p:cNvSpPr>
            <a:spLocks noGrp="1"/>
          </p:cNvSpPr>
          <p:nvPr>
            <p:ph type="body" sz="quarter" idx="30" hasCustomPrompt="1"/>
          </p:nvPr>
        </p:nvSpPr>
        <p:spPr>
          <a:xfrm>
            <a:off x="9438865" y="3948807"/>
            <a:ext cx="2212577" cy="618775"/>
          </a:xfrm>
        </p:spPr>
        <p:txBody>
          <a:bodyPr>
            <a:noAutofit/>
          </a:bodyPr>
          <a:lstStyle>
            <a:lvl1pPr marL="0" indent="0" algn="l">
              <a:buNone/>
              <a:defRPr sz="1200" b="0">
                <a:solidFill>
                  <a:schemeClr val="tx1"/>
                </a:solidFill>
              </a:defRPr>
            </a:lvl1pPr>
          </a:lstStyle>
          <a:p>
            <a:pPr lvl="0"/>
            <a:r>
              <a:rPr lang="en-US"/>
              <a:t>10. Body copy goes here. Lorem ipsum dolor sit </a:t>
            </a:r>
            <a:r>
              <a:rPr lang="en-US" err="1"/>
              <a:t>amet,consectetur</a:t>
            </a:r>
            <a:r>
              <a:rPr lang="en-US"/>
              <a:t> </a:t>
            </a:r>
            <a:r>
              <a:rPr lang="en-US" err="1"/>
              <a:t>adipiscing</a:t>
            </a:r>
            <a:r>
              <a:rPr lang="en-US"/>
              <a:t> </a:t>
            </a:r>
            <a:r>
              <a:rPr lang="en-US" err="1"/>
              <a:t>elit</a:t>
            </a:r>
            <a:r>
              <a:rPr lang="en-US"/>
              <a:t>.</a:t>
            </a:r>
            <a:endParaRPr lang="en-SG"/>
          </a:p>
        </p:txBody>
      </p:sp>
    </p:spTree>
    <p:extLst>
      <p:ext uri="{BB962C8B-B14F-4D97-AF65-F5344CB8AC3E}">
        <p14:creationId xmlns:p14="http://schemas.microsoft.com/office/powerpoint/2010/main" val="25737676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obile UI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descr="A picture containing shape&#10;&#10;Description automatically generated">
            <a:extLst>
              <a:ext uri="{FF2B5EF4-FFF2-40B4-BE49-F238E27FC236}">
                <a16:creationId xmlns:a16="http://schemas.microsoft.com/office/drawing/2014/main" id="{CEE736F8-7171-4DFF-8399-5B24636FF9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84603" y="2063932"/>
            <a:ext cx="2022792" cy="4259627"/>
          </a:xfrm>
          <a:prstGeom prst="rect">
            <a:avLst/>
          </a:prstGeom>
        </p:spPr>
      </p:pic>
      <p:sp>
        <p:nvSpPr>
          <p:cNvPr id="14" name="Picture Placeholder 13">
            <a:extLst>
              <a:ext uri="{FF2B5EF4-FFF2-40B4-BE49-F238E27FC236}">
                <a16:creationId xmlns:a16="http://schemas.microsoft.com/office/drawing/2014/main" id="{F65AEFD1-5EDB-434B-B80E-0111EC03C7C2}"/>
              </a:ext>
            </a:extLst>
          </p:cNvPr>
          <p:cNvSpPr>
            <a:spLocks noGrp="1"/>
          </p:cNvSpPr>
          <p:nvPr>
            <p:ph type="pic" sz="quarter" idx="16" hasCustomPrompt="1"/>
          </p:nvPr>
        </p:nvSpPr>
        <p:spPr>
          <a:xfrm>
            <a:off x="5198415" y="2354343"/>
            <a:ext cx="1795168" cy="3678803"/>
          </a:xfrm>
        </p:spPr>
        <p:txBody>
          <a:bodyPr anchor="ctr">
            <a:normAutofit/>
          </a:bodyPr>
          <a:lstStyle>
            <a:lvl1pPr marL="0" indent="0" algn="ctr">
              <a:buNone/>
              <a:defRPr sz="1100">
                <a:solidFill>
                  <a:schemeClr val="tx2"/>
                </a:solidFill>
              </a:defRPr>
            </a:lvl1pPr>
          </a:lstStyle>
          <a:p>
            <a:r>
              <a:rPr lang="en-US"/>
              <a:t>Insert image here</a:t>
            </a:r>
            <a:endParaRPr lang="en-SG"/>
          </a:p>
        </p:txBody>
      </p:sp>
      <p:sp>
        <p:nvSpPr>
          <p:cNvPr id="10" name="Text Placeholder 9">
            <a:extLst>
              <a:ext uri="{FF2B5EF4-FFF2-40B4-BE49-F238E27FC236}">
                <a16:creationId xmlns:a16="http://schemas.microsoft.com/office/drawing/2014/main" id="{FAEB2847-9DD0-4FEE-9B75-F47389AF3BA9}"/>
              </a:ext>
            </a:extLst>
          </p:cNvPr>
          <p:cNvSpPr>
            <a:spLocks noGrp="1"/>
          </p:cNvSpPr>
          <p:nvPr>
            <p:ph type="body" sz="quarter" idx="15" hasCustomPrompt="1"/>
          </p:nvPr>
        </p:nvSpPr>
        <p:spPr>
          <a:xfrm>
            <a:off x="810442" y="1104248"/>
            <a:ext cx="10561282" cy="732654"/>
          </a:xfrm>
        </p:spPr>
        <p:txBody>
          <a:bodyPr anchor="ctr">
            <a:noAutofit/>
          </a:bodyPr>
          <a:lstStyle>
            <a:lvl1pPr marL="0" indent="0" algn="ctr">
              <a:buNone/>
              <a:defRPr sz="1600" b="0">
                <a:solidFill>
                  <a:schemeClr val="tx1"/>
                </a:solidFill>
              </a:defRPr>
            </a:lvl1pPr>
          </a:lstStyle>
          <a:p>
            <a:pPr lvl="0"/>
            <a:r>
              <a:rPr lang="en-SG"/>
              <a:t>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 </a:t>
            </a:r>
            <a:r>
              <a:rPr lang="en-SG" err="1"/>
              <a:t>eiusmod</a:t>
            </a:r>
            <a:r>
              <a:rPr lang="en-SG"/>
              <a:t> </a:t>
            </a:r>
            <a:r>
              <a:rPr lang="en-SG" err="1"/>
              <a:t>tempor</a:t>
            </a:r>
            <a:r>
              <a:rPr lang="en-SG"/>
              <a:t> </a:t>
            </a:r>
            <a:r>
              <a:rPr lang="en-SG" err="1"/>
              <a:t>incididunt</a:t>
            </a:r>
            <a:r>
              <a:rPr lang="en-SG"/>
              <a:t> </a:t>
            </a:r>
            <a:r>
              <a:rPr lang="en-SG" err="1"/>
              <a:t>ut</a:t>
            </a:r>
            <a:r>
              <a:rPr lang="en-SG"/>
              <a:t> </a:t>
            </a:r>
            <a:r>
              <a:rPr lang="en-SG" err="1"/>
              <a:t>labore</a:t>
            </a:r>
            <a:r>
              <a:rPr lang="en-SG"/>
              <a:t> et dolore magna </a:t>
            </a:r>
            <a:r>
              <a:rPr lang="en-SG" err="1"/>
              <a:t>aliqua</a:t>
            </a:r>
            <a:r>
              <a:rPr lang="en-SG"/>
              <a:t>. Ut </a:t>
            </a:r>
            <a:r>
              <a:rPr lang="en-SG" err="1"/>
              <a:t>enim</a:t>
            </a:r>
            <a:r>
              <a:rPr lang="en-SG"/>
              <a:t> ad minim </a:t>
            </a:r>
            <a:r>
              <a:rPr lang="en-SG" err="1"/>
              <a:t>veniam</a:t>
            </a:r>
            <a:r>
              <a:rPr lang="en-SG"/>
              <a: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a:t>
            </a:r>
          </a:p>
        </p:txBody>
      </p:sp>
      <p:sp>
        <p:nvSpPr>
          <p:cNvPr id="15" name="Text Placeholder 7">
            <a:extLst>
              <a:ext uri="{FF2B5EF4-FFF2-40B4-BE49-F238E27FC236}">
                <a16:creationId xmlns:a16="http://schemas.microsoft.com/office/drawing/2014/main" id="{BC869EC4-0650-46E0-AA64-4934CCA3135C}"/>
              </a:ext>
            </a:extLst>
          </p:cNvPr>
          <p:cNvSpPr>
            <a:spLocks noGrp="1"/>
          </p:cNvSpPr>
          <p:nvPr>
            <p:ph type="body" sz="quarter" idx="13" hasCustomPrompt="1"/>
          </p:nvPr>
        </p:nvSpPr>
        <p:spPr>
          <a:xfrm>
            <a:off x="3542329" y="681373"/>
            <a:ext cx="5097508" cy="386397"/>
          </a:xfrm>
        </p:spPr>
        <p:txBody>
          <a:bodyPr/>
          <a:lstStyle>
            <a:lvl1pPr marL="0" indent="0" algn="ctr">
              <a:buNone/>
              <a:defRPr b="1"/>
            </a:lvl1pPr>
          </a:lstStyle>
          <a:p>
            <a:pPr lvl="0"/>
            <a:r>
              <a:rPr lang="en-US"/>
              <a:t>Sub-Header goes here</a:t>
            </a:r>
            <a:endParaRPr lang="en-SG"/>
          </a:p>
        </p:txBody>
      </p:sp>
      <p:sp>
        <p:nvSpPr>
          <p:cNvPr id="16" name="Text Placeholder 6">
            <a:extLst>
              <a:ext uri="{FF2B5EF4-FFF2-40B4-BE49-F238E27FC236}">
                <a16:creationId xmlns:a16="http://schemas.microsoft.com/office/drawing/2014/main" id="{1A51D8C7-0425-4A04-81F4-AD0AE4AB7C60}"/>
              </a:ext>
            </a:extLst>
          </p:cNvPr>
          <p:cNvSpPr>
            <a:spLocks noGrp="1"/>
          </p:cNvSpPr>
          <p:nvPr>
            <p:ph type="body" sz="quarter" idx="14" hasCustomPrompt="1"/>
          </p:nvPr>
        </p:nvSpPr>
        <p:spPr>
          <a:xfrm>
            <a:off x="2265526" y="84792"/>
            <a:ext cx="7651115" cy="548640"/>
          </a:xfrm>
        </p:spPr>
        <p:txBody>
          <a:bodyPr anchor="b">
            <a:normAutofit/>
          </a:bodyPr>
          <a:lstStyle>
            <a:lvl1pPr marL="0" indent="0" algn="ctr">
              <a:buNone/>
              <a:defRPr sz="3200" b="1">
                <a:solidFill>
                  <a:schemeClr val="tx1"/>
                </a:solidFill>
                <a:latin typeface="+mj-lt"/>
              </a:defRPr>
            </a:lvl1pPr>
          </a:lstStyle>
          <a:p>
            <a:pPr lvl="0"/>
            <a:r>
              <a:rPr lang="en-US">
                <a:latin typeface="+mj-lt"/>
              </a:rPr>
              <a:t>Header goes here</a:t>
            </a:r>
            <a:endParaRPr lang="en-SG"/>
          </a:p>
        </p:txBody>
      </p:sp>
    </p:spTree>
    <p:extLst>
      <p:ext uri="{BB962C8B-B14F-4D97-AF65-F5344CB8AC3E}">
        <p14:creationId xmlns:p14="http://schemas.microsoft.com/office/powerpoint/2010/main" val="5740614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bile UI 1 With Bo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descr="A picture containing shape&#10;&#10;Description automatically generated">
            <a:extLst>
              <a:ext uri="{FF2B5EF4-FFF2-40B4-BE49-F238E27FC236}">
                <a16:creationId xmlns:a16="http://schemas.microsoft.com/office/drawing/2014/main" id="{CEE736F8-7171-4DFF-8399-5B24636FF9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54130" y="1665334"/>
            <a:ext cx="2022792" cy="4259627"/>
          </a:xfrm>
          <a:prstGeom prst="rect">
            <a:avLst/>
          </a:prstGeom>
        </p:spPr>
      </p:pic>
      <p:sp>
        <p:nvSpPr>
          <p:cNvPr id="14" name="Picture Placeholder 13">
            <a:extLst>
              <a:ext uri="{FF2B5EF4-FFF2-40B4-BE49-F238E27FC236}">
                <a16:creationId xmlns:a16="http://schemas.microsoft.com/office/drawing/2014/main" id="{F65AEFD1-5EDB-434B-B80E-0111EC03C7C2}"/>
              </a:ext>
            </a:extLst>
          </p:cNvPr>
          <p:cNvSpPr>
            <a:spLocks noGrp="1"/>
          </p:cNvSpPr>
          <p:nvPr>
            <p:ph type="pic" sz="quarter" idx="16" hasCustomPrompt="1"/>
          </p:nvPr>
        </p:nvSpPr>
        <p:spPr>
          <a:xfrm>
            <a:off x="1367942" y="1955745"/>
            <a:ext cx="1795168" cy="3678803"/>
          </a:xfrm>
        </p:spPr>
        <p:txBody>
          <a:bodyPr anchor="ctr">
            <a:normAutofit/>
          </a:bodyPr>
          <a:lstStyle>
            <a:lvl1pPr marL="0" indent="0" algn="ctr">
              <a:buNone/>
              <a:defRPr sz="1100">
                <a:solidFill>
                  <a:schemeClr val="tx2"/>
                </a:solidFill>
              </a:defRPr>
            </a:lvl1pPr>
          </a:lstStyle>
          <a:p>
            <a:r>
              <a:rPr lang="en-US"/>
              <a:t>Insert image here</a:t>
            </a:r>
            <a:endParaRPr lang="en-SG"/>
          </a:p>
        </p:txBody>
      </p:sp>
      <p:sp>
        <p:nvSpPr>
          <p:cNvPr id="15" name="Text Placeholder 7">
            <a:extLst>
              <a:ext uri="{FF2B5EF4-FFF2-40B4-BE49-F238E27FC236}">
                <a16:creationId xmlns:a16="http://schemas.microsoft.com/office/drawing/2014/main" id="{BC869EC4-0650-46E0-AA64-4934CCA3135C}"/>
              </a:ext>
            </a:extLst>
          </p:cNvPr>
          <p:cNvSpPr>
            <a:spLocks noGrp="1"/>
          </p:cNvSpPr>
          <p:nvPr>
            <p:ph type="body" sz="quarter" idx="13" hasCustomPrompt="1"/>
          </p:nvPr>
        </p:nvSpPr>
        <p:spPr>
          <a:xfrm>
            <a:off x="3542329" y="681373"/>
            <a:ext cx="5097508" cy="386397"/>
          </a:xfrm>
        </p:spPr>
        <p:txBody>
          <a:bodyPr/>
          <a:lstStyle>
            <a:lvl1pPr marL="0" indent="0" algn="ctr">
              <a:buNone/>
              <a:defRPr b="1"/>
            </a:lvl1pPr>
          </a:lstStyle>
          <a:p>
            <a:pPr lvl="0"/>
            <a:r>
              <a:rPr lang="en-US"/>
              <a:t>Sub-Header goes here</a:t>
            </a:r>
            <a:endParaRPr lang="en-SG"/>
          </a:p>
        </p:txBody>
      </p:sp>
      <p:sp>
        <p:nvSpPr>
          <p:cNvPr id="16" name="Text Placeholder 6">
            <a:extLst>
              <a:ext uri="{FF2B5EF4-FFF2-40B4-BE49-F238E27FC236}">
                <a16:creationId xmlns:a16="http://schemas.microsoft.com/office/drawing/2014/main" id="{1A51D8C7-0425-4A04-81F4-AD0AE4AB7C60}"/>
              </a:ext>
            </a:extLst>
          </p:cNvPr>
          <p:cNvSpPr>
            <a:spLocks noGrp="1"/>
          </p:cNvSpPr>
          <p:nvPr>
            <p:ph type="body" sz="quarter" idx="14" hasCustomPrompt="1"/>
          </p:nvPr>
        </p:nvSpPr>
        <p:spPr>
          <a:xfrm>
            <a:off x="2265526" y="84792"/>
            <a:ext cx="7651115" cy="548640"/>
          </a:xfrm>
        </p:spPr>
        <p:txBody>
          <a:bodyPr anchor="b">
            <a:normAutofit/>
          </a:bodyPr>
          <a:lstStyle>
            <a:lvl1pPr marL="0" indent="0" algn="ctr">
              <a:buNone/>
              <a:defRPr sz="3200" b="1">
                <a:solidFill>
                  <a:schemeClr val="tx1"/>
                </a:solidFill>
                <a:latin typeface="+mj-lt"/>
              </a:defRPr>
            </a:lvl1pPr>
          </a:lstStyle>
          <a:p>
            <a:pPr lvl="0"/>
            <a:r>
              <a:rPr lang="en-US">
                <a:latin typeface="+mj-lt"/>
              </a:rPr>
              <a:t>Header goes here</a:t>
            </a:r>
            <a:endParaRPr lang="en-SG"/>
          </a:p>
        </p:txBody>
      </p:sp>
      <p:sp>
        <p:nvSpPr>
          <p:cNvPr id="3" name="Text Placeholder 2">
            <a:extLst>
              <a:ext uri="{FF2B5EF4-FFF2-40B4-BE49-F238E27FC236}">
                <a16:creationId xmlns:a16="http://schemas.microsoft.com/office/drawing/2014/main" id="{E6276BBE-79A8-4AD9-9545-6F0866DC0D25}"/>
              </a:ext>
            </a:extLst>
          </p:cNvPr>
          <p:cNvSpPr>
            <a:spLocks noGrp="1"/>
          </p:cNvSpPr>
          <p:nvPr>
            <p:ph type="body" sz="quarter" idx="17"/>
          </p:nvPr>
        </p:nvSpPr>
        <p:spPr>
          <a:xfrm>
            <a:off x="4379451" y="1665334"/>
            <a:ext cx="6519389" cy="4173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extLst>
      <p:ext uri="{BB962C8B-B14F-4D97-AF65-F5344CB8AC3E}">
        <p14:creationId xmlns:p14="http://schemas.microsoft.com/office/powerpoint/2010/main" val="2876122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Tex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4278-6C1C-4C76-B1C0-8344FC6FA5D2}"/>
              </a:ext>
            </a:extLst>
          </p:cNvPr>
          <p:cNvSpPr>
            <a:spLocks noGrp="1"/>
          </p:cNvSpPr>
          <p:nvPr>
            <p:ph type="title" hasCustomPrompt="1"/>
          </p:nvPr>
        </p:nvSpPr>
        <p:spPr>
          <a:xfrm>
            <a:off x="370840" y="349885"/>
            <a:ext cx="11450320" cy="523875"/>
          </a:xfrm>
        </p:spPr>
        <p:txBody>
          <a:bodyPr>
            <a:normAutofit/>
          </a:bodyPr>
          <a:lstStyle>
            <a:lvl1pPr>
              <a:defRPr sz="3200" b="1"/>
            </a:lvl1pPr>
          </a:lstStyle>
          <a:p>
            <a:r>
              <a:rPr lang="en-US"/>
              <a:t>Header goes here</a:t>
            </a:r>
            <a:endParaRPr lang="en-SG"/>
          </a:p>
        </p:txBody>
      </p:sp>
      <p:sp>
        <p:nvSpPr>
          <p:cNvPr id="8" name="Text Placeholder 7">
            <a:extLst>
              <a:ext uri="{FF2B5EF4-FFF2-40B4-BE49-F238E27FC236}">
                <a16:creationId xmlns:a16="http://schemas.microsoft.com/office/drawing/2014/main" id="{0485F03C-604F-4E3C-B4E5-C33CF9A5BE55}"/>
              </a:ext>
            </a:extLst>
          </p:cNvPr>
          <p:cNvSpPr>
            <a:spLocks noGrp="1"/>
          </p:cNvSpPr>
          <p:nvPr>
            <p:ph type="body" sz="quarter" idx="13" hasCustomPrompt="1"/>
          </p:nvPr>
        </p:nvSpPr>
        <p:spPr>
          <a:xfrm>
            <a:off x="371475" y="944563"/>
            <a:ext cx="11449910" cy="386397"/>
          </a:xfrm>
        </p:spPr>
        <p:txBody>
          <a:bodyPr/>
          <a:lstStyle>
            <a:lvl1pPr marL="0" indent="0">
              <a:buNone/>
              <a:defRPr b="1"/>
            </a:lvl1pPr>
          </a:lstStyle>
          <a:p>
            <a:pPr lvl="0"/>
            <a:r>
              <a:rPr lang="en-US"/>
              <a:t>Sub-Header goes here</a:t>
            </a:r>
            <a:endParaRPr lang="en-SG"/>
          </a:p>
        </p:txBody>
      </p:sp>
      <p:sp>
        <p:nvSpPr>
          <p:cNvPr id="6" name="Text Placeholder 3">
            <a:extLst>
              <a:ext uri="{FF2B5EF4-FFF2-40B4-BE49-F238E27FC236}">
                <a16:creationId xmlns:a16="http://schemas.microsoft.com/office/drawing/2014/main" id="{D3F12414-BE5F-489B-AC48-AE345E211866}"/>
              </a:ext>
            </a:extLst>
          </p:cNvPr>
          <p:cNvSpPr>
            <a:spLocks noGrp="1"/>
          </p:cNvSpPr>
          <p:nvPr>
            <p:ph type="body" sz="quarter" idx="18"/>
          </p:nvPr>
        </p:nvSpPr>
        <p:spPr>
          <a:xfrm>
            <a:off x="370840" y="1598823"/>
            <a:ext cx="5402626" cy="468876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endParaRPr lang="en-SG"/>
          </a:p>
        </p:txBody>
      </p:sp>
      <p:sp>
        <p:nvSpPr>
          <p:cNvPr id="7" name="Text Placeholder 3">
            <a:extLst>
              <a:ext uri="{FF2B5EF4-FFF2-40B4-BE49-F238E27FC236}">
                <a16:creationId xmlns:a16="http://schemas.microsoft.com/office/drawing/2014/main" id="{F4A573D3-DACA-492B-BF3F-28016ED2A109}"/>
              </a:ext>
            </a:extLst>
          </p:cNvPr>
          <p:cNvSpPr>
            <a:spLocks noGrp="1"/>
          </p:cNvSpPr>
          <p:nvPr>
            <p:ph type="body" sz="quarter" idx="19"/>
          </p:nvPr>
        </p:nvSpPr>
        <p:spPr>
          <a:xfrm>
            <a:off x="6418534" y="1598823"/>
            <a:ext cx="5402626" cy="468876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endParaRPr lang="en-SG"/>
          </a:p>
        </p:txBody>
      </p:sp>
    </p:spTree>
    <p:extLst>
      <p:ext uri="{BB962C8B-B14F-4D97-AF65-F5344CB8AC3E}">
        <p14:creationId xmlns:p14="http://schemas.microsoft.com/office/powerpoint/2010/main" val="33577132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obile UI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descr="A picture containing shape&#10;&#10;Description automatically generated">
            <a:extLst>
              <a:ext uri="{FF2B5EF4-FFF2-40B4-BE49-F238E27FC236}">
                <a16:creationId xmlns:a16="http://schemas.microsoft.com/office/drawing/2014/main" id="{CEE736F8-7171-4DFF-8399-5B24636FF9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32978" y="2063927"/>
            <a:ext cx="2022792" cy="4259627"/>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9B96D852-C4AA-49A8-80FF-4BA1C33C26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36232" y="2063927"/>
            <a:ext cx="2022792" cy="4259627"/>
          </a:xfrm>
          <a:prstGeom prst="rect">
            <a:avLst/>
          </a:prstGeom>
        </p:spPr>
      </p:pic>
      <p:sp>
        <p:nvSpPr>
          <p:cNvPr id="13" name="Picture Placeholder 13">
            <a:extLst>
              <a:ext uri="{FF2B5EF4-FFF2-40B4-BE49-F238E27FC236}">
                <a16:creationId xmlns:a16="http://schemas.microsoft.com/office/drawing/2014/main" id="{ACF32C03-3F6B-4A10-AF12-C07C95EBCFFA}"/>
              </a:ext>
            </a:extLst>
          </p:cNvPr>
          <p:cNvSpPr>
            <a:spLocks noGrp="1"/>
          </p:cNvSpPr>
          <p:nvPr>
            <p:ph type="pic" sz="quarter" idx="16" hasCustomPrompt="1"/>
          </p:nvPr>
        </p:nvSpPr>
        <p:spPr>
          <a:xfrm>
            <a:off x="3446790" y="2354341"/>
            <a:ext cx="1795168" cy="3678803"/>
          </a:xfrm>
        </p:spPr>
        <p:txBody>
          <a:bodyPr anchor="ctr">
            <a:normAutofit/>
          </a:bodyPr>
          <a:lstStyle>
            <a:lvl1pPr marL="0" indent="0" algn="ctr">
              <a:buNone/>
              <a:defRPr sz="1100">
                <a:solidFill>
                  <a:schemeClr val="tx2"/>
                </a:solidFill>
              </a:defRPr>
            </a:lvl1pPr>
          </a:lstStyle>
          <a:p>
            <a:r>
              <a:rPr lang="en-US"/>
              <a:t>Insert image here</a:t>
            </a:r>
            <a:endParaRPr lang="en-SG"/>
          </a:p>
        </p:txBody>
      </p:sp>
      <p:sp>
        <p:nvSpPr>
          <p:cNvPr id="15" name="Picture Placeholder 13">
            <a:extLst>
              <a:ext uri="{FF2B5EF4-FFF2-40B4-BE49-F238E27FC236}">
                <a16:creationId xmlns:a16="http://schemas.microsoft.com/office/drawing/2014/main" id="{872D68E4-A62D-4692-80AA-06594AA74923}"/>
              </a:ext>
            </a:extLst>
          </p:cNvPr>
          <p:cNvSpPr>
            <a:spLocks noGrp="1"/>
          </p:cNvSpPr>
          <p:nvPr>
            <p:ph type="pic" sz="quarter" idx="17" hasCustomPrompt="1"/>
          </p:nvPr>
        </p:nvSpPr>
        <p:spPr>
          <a:xfrm>
            <a:off x="6950044" y="2354341"/>
            <a:ext cx="1795168" cy="3678803"/>
          </a:xfrm>
        </p:spPr>
        <p:txBody>
          <a:bodyPr anchor="ctr">
            <a:normAutofit/>
          </a:bodyPr>
          <a:lstStyle>
            <a:lvl1pPr marL="0" indent="0" algn="ctr">
              <a:buNone/>
              <a:defRPr sz="1100">
                <a:solidFill>
                  <a:schemeClr val="tx2"/>
                </a:solidFill>
              </a:defRPr>
            </a:lvl1pPr>
          </a:lstStyle>
          <a:p>
            <a:r>
              <a:rPr lang="en-US"/>
              <a:t>Insert image here</a:t>
            </a:r>
            <a:endParaRPr lang="en-SG"/>
          </a:p>
        </p:txBody>
      </p:sp>
      <p:sp>
        <p:nvSpPr>
          <p:cNvPr id="16" name="Text Placeholder 7">
            <a:extLst>
              <a:ext uri="{FF2B5EF4-FFF2-40B4-BE49-F238E27FC236}">
                <a16:creationId xmlns:a16="http://schemas.microsoft.com/office/drawing/2014/main" id="{A7BFC82D-CD80-4498-9C1C-B294DDC37038}"/>
              </a:ext>
            </a:extLst>
          </p:cNvPr>
          <p:cNvSpPr>
            <a:spLocks noGrp="1"/>
          </p:cNvSpPr>
          <p:nvPr>
            <p:ph type="body" sz="quarter" idx="13" hasCustomPrompt="1"/>
          </p:nvPr>
        </p:nvSpPr>
        <p:spPr>
          <a:xfrm>
            <a:off x="3542329" y="681373"/>
            <a:ext cx="5097508" cy="386397"/>
          </a:xfrm>
        </p:spPr>
        <p:txBody>
          <a:bodyPr/>
          <a:lstStyle>
            <a:lvl1pPr marL="0" indent="0" algn="ctr">
              <a:buNone/>
              <a:defRPr b="1"/>
            </a:lvl1pPr>
          </a:lstStyle>
          <a:p>
            <a:pPr lvl="0"/>
            <a:r>
              <a:rPr lang="en-US"/>
              <a:t>Sub-Header goes here</a:t>
            </a:r>
            <a:endParaRPr lang="en-SG"/>
          </a:p>
        </p:txBody>
      </p:sp>
      <p:sp>
        <p:nvSpPr>
          <p:cNvPr id="17" name="Text Placeholder 6">
            <a:extLst>
              <a:ext uri="{FF2B5EF4-FFF2-40B4-BE49-F238E27FC236}">
                <a16:creationId xmlns:a16="http://schemas.microsoft.com/office/drawing/2014/main" id="{EF7E2EE7-762A-4252-A0C7-49C9AF8476D4}"/>
              </a:ext>
            </a:extLst>
          </p:cNvPr>
          <p:cNvSpPr>
            <a:spLocks noGrp="1"/>
          </p:cNvSpPr>
          <p:nvPr>
            <p:ph type="body" sz="quarter" idx="14" hasCustomPrompt="1"/>
          </p:nvPr>
        </p:nvSpPr>
        <p:spPr>
          <a:xfrm>
            <a:off x="2265526" y="84792"/>
            <a:ext cx="7651115" cy="548640"/>
          </a:xfrm>
        </p:spPr>
        <p:txBody>
          <a:bodyPr anchor="b">
            <a:normAutofit/>
          </a:bodyPr>
          <a:lstStyle>
            <a:lvl1pPr marL="0" indent="0" algn="ctr">
              <a:buNone/>
              <a:defRPr sz="3200" b="1">
                <a:solidFill>
                  <a:schemeClr val="tx1"/>
                </a:solidFill>
                <a:latin typeface="+mj-lt"/>
              </a:defRPr>
            </a:lvl1pPr>
          </a:lstStyle>
          <a:p>
            <a:pPr lvl="0"/>
            <a:r>
              <a:rPr lang="en-US">
                <a:latin typeface="+mj-lt"/>
              </a:rPr>
              <a:t>Header goes here</a:t>
            </a:r>
            <a:endParaRPr lang="en-SG"/>
          </a:p>
        </p:txBody>
      </p:sp>
      <p:sp>
        <p:nvSpPr>
          <p:cNvPr id="9" name="Text Placeholder 9">
            <a:extLst>
              <a:ext uri="{FF2B5EF4-FFF2-40B4-BE49-F238E27FC236}">
                <a16:creationId xmlns:a16="http://schemas.microsoft.com/office/drawing/2014/main" id="{4BE6106A-959F-498C-BF92-153DFBC8F584}"/>
              </a:ext>
            </a:extLst>
          </p:cNvPr>
          <p:cNvSpPr>
            <a:spLocks noGrp="1"/>
          </p:cNvSpPr>
          <p:nvPr>
            <p:ph type="body" sz="quarter" idx="15" hasCustomPrompt="1"/>
          </p:nvPr>
        </p:nvSpPr>
        <p:spPr>
          <a:xfrm>
            <a:off x="810442" y="1104248"/>
            <a:ext cx="10561282" cy="732654"/>
          </a:xfrm>
        </p:spPr>
        <p:txBody>
          <a:bodyPr anchor="ctr">
            <a:noAutofit/>
          </a:bodyPr>
          <a:lstStyle>
            <a:lvl1pPr marL="0" indent="0" algn="ctr">
              <a:buNone/>
              <a:defRPr sz="1600" b="0">
                <a:solidFill>
                  <a:schemeClr val="tx1"/>
                </a:solidFill>
              </a:defRPr>
            </a:lvl1pPr>
          </a:lstStyle>
          <a:p>
            <a:pPr lvl="0"/>
            <a:r>
              <a:rPr lang="en-SG"/>
              <a:t>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 </a:t>
            </a:r>
            <a:r>
              <a:rPr lang="en-SG" err="1"/>
              <a:t>eiusmod</a:t>
            </a:r>
            <a:r>
              <a:rPr lang="en-SG"/>
              <a:t> </a:t>
            </a:r>
            <a:r>
              <a:rPr lang="en-SG" err="1"/>
              <a:t>tempor</a:t>
            </a:r>
            <a:r>
              <a:rPr lang="en-SG"/>
              <a:t> </a:t>
            </a:r>
            <a:r>
              <a:rPr lang="en-SG" err="1"/>
              <a:t>incididunt</a:t>
            </a:r>
            <a:r>
              <a:rPr lang="en-SG"/>
              <a:t> </a:t>
            </a:r>
            <a:r>
              <a:rPr lang="en-SG" err="1"/>
              <a:t>ut</a:t>
            </a:r>
            <a:r>
              <a:rPr lang="en-SG"/>
              <a:t> </a:t>
            </a:r>
            <a:r>
              <a:rPr lang="en-SG" err="1"/>
              <a:t>labore</a:t>
            </a:r>
            <a:r>
              <a:rPr lang="en-SG"/>
              <a:t> et dolore magna </a:t>
            </a:r>
            <a:r>
              <a:rPr lang="en-SG" err="1"/>
              <a:t>aliqua</a:t>
            </a:r>
            <a:r>
              <a:rPr lang="en-SG"/>
              <a:t>. Ut </a:t>
            </a:r>
            <a:r>
              <a:rPr lang="en-SG" err="1"/>
              <a:t>enim</a:t>
            </a:r>
            <a:r>
              <a:rPr lang="en-SG"/>
              <a:t> ad minim </a:t>
            </a:r>
            <a:r>
              <a:rPr lang="en-SG" err="1"/>
              <a:t>veniam</a:t>
            </a:r>
            <a:r>
              <a:rPr lang="en-SG"/>
              <a: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a:t>
            </a:r>
          </a:p>
        </p:txBody>
      </p:sp>
    </p:spTree>
    <p:extLst>
      <p:ext uri="{BB962C8B-B14F-4D97-AF65-F5344CB8AC3E}">
        <p14:creationId xmlns:p14="http://schemas.microsoft.com/office/powerpoint/2010/main" val="4280050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obile UI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descr="A picture containing shape&#10;&#10;Description automatically generated">
            <a:extLst>
              <a:ext uri="{FF2B5EF4-FFF2-40B4-BE49-F238E27FC236}">
                <a16:creationId xmlns:a16="http://schemas.microsoft.com/office/drawing/2014/main" id="{CEE736F8-7171-4DFF-8399-5B24636FF9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68911" y="2063926"/>
            <a:ext cx="2022792" cy="4259627"/>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9B96D852-C4AA-49A8-80FF-4BA1C33C26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98765" y="2063927"/>
            <a:ext cx="2022792" cy="4259627"/>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7390273F-74D7-4FD0-951D-BB70F9E443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84603" y="2063927"/>
            <a:ext cx="2022792" cy="4259627"/>
          </a:xfrm>
          <a:prstGeom prst="rect">
            <a:avLst/>
          </a:prstGeom>
        </p:spPr>
      </p:pic>
      <p:sp>
        <p:nvSpPr>
          <p:cNvPr id="17" name="Picture Placeholder 13">
            <a:extLst>
              <a:ext uri="{FF2B5EF4-FFF2-40B4-BE49-F238E27FC236}">
                <a16:creationId xmlns:a16="http://schemas.microsoft.com/office/drawing/2014/main" id="{A0528D84-E9AB-4300-8356-683B42B76A37}"/>
              </a:ext>
            </a:extLst>
          </p:cNvPr>
          <p:cNvSpPr>
            <a:spLocks noGrp="1"/>
          </p:cNvSpPr>
          <p:nvPr>
            <p:ph type="pic" sz="quarter" idx="16" hasCustomPrompt="1"/>
          </p:nvPr>
        </p:nvSpPr>
        <p:spPr>
          <a:xfrm>
            <a:off x="2382723" y="2354337"/>
            <a:ext cx="1795168" cy="3678803"/>
          </a:xfrm>
        </p:spPr>
        <p:txBody>
          <a:bodyPr anchor="ctr">
            <a:normAutofit/>
          </a:bodyPr>
          <a:lstStyle>
            <a:lvl1pPr marL="0" indent="0" algn="ctr">
              <a:buNone/>
              <a:defRPr sz="1100">
                <a:solidFill>
                  <a:schemeClr val="tx2"/>
                </a:solidFill>
              </a:defRPr>
            </a:lvl1pPr>
          </a:lstStyle>
          <a:p>
            <a:r>
              <a:rPr lang="en-US"/>
              <a:t>Insert image here</a:t>
            </a:r>
            <a:endParaRPr lang="en-SG"/>
          </a:p>
        </p:txBody>
      </p:sp>
      <p:sp>
        <p:nvSpPr>
          <p:cNvPr id="18" name="Picture Placeholder 13">
            <a:extLst>
              <a:ext uri="{FF2B5EF4-FFF2-40B4-BE49-F238E27FC236}">
                <a16:creationId xmlns:a16="http://schemas.microsoft.com/office/drawing/2014/main" id="{F9AAE246-1174-4DD0-87A4-4AF89DFCB09A}"/>
              </a:ext>
            </a:extLst>
          </p:cNvPr>
          <p:cNvSpPr>
            <a:spLocks noGrp="1"/>
          </p:cNvSpPr>
          <p:nvPr>
            <p:ph type="pic" sz="quarter" idx="17" hasCustomPrompt="1"/>
          </p:nvPr>
        </p:nvSpPr>
        <p:spPr>
          <a:xfrm>
            <a:off x="5198415" y="2354343"/>
            <a:ext cx="1795168" cy="3678803"/>
          </a:xfrm>
        </p:spPr>
        <p:txBody>
          <a:bodyPr anchor="ctr">
            <a:normAutofit/>
          </a:bodyPr>
          <a:lstStyle>
            <a:lvl1pPr marL="0" indent="0" algn="ctr">
              <a:buNone/>
              <a:defRPr sz="1100">
                <a:solidFill>
                  <a:schemeClr val="tx2"/>
                </a:solidFill>
              </a:defRPr>
            </a:lvl1pPr>
          </a:lstStyle>
          <a:p>
            <a:r>
              <a:rPr lang="en-US"/>
              <a:t>Insert image here</a:t>
            </a:r>
            <a:endParaRPr lang="en-SG"/>
          </a:p>
        </p:txBody>
      </p:sp>
      <p:sp>
        <p:nvSpPr>
          <p:cNvPr id="19" name="Picture Placeholder 13">
            <a:extLst>
              <a:ext uri="{FF2B5EF4-FFF2-40B4-BE49-F238E27FC236}">
                <a16:creationId xmlns:a16="http://schemas.microsoft.com/office/drawing/2014/main" id="{DF63FC62-44FF-42D8-BF5A-343567D89B15}"/>
              </a:ext>
            </a:extLst>
          </p:cNvPr>
          <p:cNvSpPr>
            <a:spLocks noGrp="1"/>
          </p:cNvSpPr>
          <p:nvPr>
            <p:ph type="pic" sz="quarter" idx="18" hasCustomPrompt="1"/>
          </p:nvPr>
        </p:nvSpPr>
        <p:spPr>
          <a:xfrm>
            <a:off x="8014109" y="2354336"/>
            <a:ext cx="1795168" cy="3678803"/>
          </a:xfrm>
        </p:spPr>
        <p:txBody>
          <a:bodyPr anchor="ctr">
            <a:normAutofit/>
          </a:bodyPr>
          <a:lstStyle>
            <a:lvl1pPr marL="0" indent="0" algn="ctr">
              <a:buNone/>
              <a:defRPr sz="1100">
                <a:solidFill>
                  <a:schemeClr val="tx2"/>
                </a:solidFill>
              </a:defRPr>
            </a:lvl1pPr>
          </a:lstStyle>
          <a:p>
            <a:r>
              <a:rPr lang="en-US"/>
              <a:t>Insert image here</a:t>
            </a:r>
            <a:endParaRPr lang="en-SG"/>
          </a:p>
        </p:txBody>
      </p:sp>
      <p:sp>
        <p:nvSpPr>
          <p:cNvPr id="20" name="Text Placeholder 7">
            <a:extLst>
              <a:ext uri="{FF2B5EF4-FFF2-40B4-BE49-F238E27FC236}">
                <a16:creationId xmlns:a16="http://schemas.microsoft.com/office/drawing/2014/main" id="{72ABC17A-D4CD-4713-ADC5-8BEDA63CC63A}"/>
              </a:ext>
            </a:extLst>
          </p:cNvPr>
          <p:cNvSpPr>
            <a:spLocks noGrp="1"/>
          </p:cNvSpPr>
          <p:nvPr>
            <p:ph type="body" sz="quarter" idx="13" hasCustomPrompt="1"/>
          </p:nvPr>
        </p:nvSpPr>
        <p:spPr>
          <a:xfrm>
            <a:off x="3542329" y="681373"/>
            <a:ext cx="5097508" cy="386397"/>
          </a:xfrm>
        </p:spPr>
        <p:txBody>
          <a:bodyPr/>
          <a:lstStyle>
            <a:lvl1pPr marL="0" indent="0" algn="ctr">
              <a:buNone/>
              <a:defRPr b="1"/>
            </a:lvl1pPr>
          </a:lstStyle>
          <a:p>
            <a:pPr lvl="0"/>
            <a:r>
              <a:rPr lang="en-US"/>
              <a:t>Sub-Header goes here</a:t>
            </a:r>
            <a:endParaRPr lang="en-SG"/>
          </a:p>
        </p:txBody>
      </p:sp>
      <p:sp>
        <p:nvSpPr>
          <p:cNvPr id="21" name="Text Placeholder 6">
            <a:extLst>
              <a:ext uri="{FF2B5EF4-FFF2-40B4-BE49-F238E27FC236}">
                <a16:creationId xmlns:a16="http://schemas.microsoft.com/office/drawing/2014/main" id="{0C5D06A5-387E-4302-97BD-710BF0FB8162}"/>
              </a:ext>
            </a:extLst>
          </p:cNvPr>
          <p:cNvSpPr>
            <a:spLocks noGrp="1"/>
          </p:cNvSpPr>
          <p:nvPr>
            <p:ph type="body" sz="quarter" idx="14" hasCustomPrompt="1"/>
          </p:nvPr>
        </p:nvSpPr>
        <p:spPr>
          <a:xfrm>
            <a:off x="2265526" y="84792"/>
            <a:ext cx="7651115" cy="548640"/>
          </a:xfrm>
        </p:spPr>
        <p:txBody>
          <a:bodyPr anchor="b">
            <a:normAutofit/>
          </a:bodyPr>
          <a:lstStyle>
            <a:lvl1pPr marL="0" indent="0" algn="ctr">
              <a:buNone/>
              <a:defRPr sz="3200" b="1">
                <a:solidFill>
                  <a:schemeClr val="tx1"/>
                </a:solidFill>
                <a:latin typeface="+mj-lt"/>
              </a:defRPr>
            </a:lvl1pPr>
          </a:lstStyle>
          <a:p>
            <a:pPr lvl="0"/>
            <a:r>
              <a:rPr lang="en-US">
                <a:latin typeface="+mj-lt"/>
              </a:rPr>
              <a:t>Header goes here</a:t>
            </a:r>
            <a:endParaRPr lang="en-SG"/>
          </a:p>
        </p:txBody>
      </p:sp>
      <p:sp>
        <p:nvSpPr>
          <p:cNvPr id="13" name="Text Placeholder 9">
            <a:extLst>
              <a:ext uri="{FF2B5EF4-FFF2-40B4-BE49-F238E27FC236}">
                <a16:creationId xmlns:a16="http://schemas.microsoft.com/office/drawing/2014/main" id="{27B9A87E-D390-40A9-A00A-6CD420297441}"/>
              </a:ext>
            </a:extLst>
          </p:cNvPr>
          <p:cNvSpPr>
            <a:spLocks noGrp="1"/>
          </p:cNvSpPr>
          <p:nvPr>
            <p:ph type="body" sz="quarter" idx="15" hasCustomPrompt="1"/>
          </p:nvPr>
        </p:nvSpPr>
        <p:spPr>
          <a:xfrm>
            <a:off x="810442" y="1104248"/>
            <a:ext cx="10561282" cy="732654"/>
          </a:xfrm>
        </p:spPr>
        <p:txBody>
          <a:bodyPr anchor="ctr">
            <a:noAutofit/>
          </a:bodyPr>
          <a:lstStyle>
            <a:lvl1pPr marL="0" indent="0" algn="ctr">
              <a:buNone/>
              <a:defRPr sz="1600" b="0">
                <a:solidFill>
                  <a:schemeClr val="tx1"/>
                </a:solidFill>
              </a:defRPr>
            </a:lvl1pPr>
          </a:lstStyle>
          <a:p>
            <a:pPr lvl="0"/>
            <a:r>
              <a:rPr lang="en-SG"/>
              <a:t>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 </a:t>
            </a:r>
            <a:r>
              <a:rPr lang="en-SG" err="1"/>
              <a:t>eiusmod</a:t>
            </a:r>
            <a:r>
              <a:rPr lang="en-SG"/>
              <a:t> </a:t>
            </a:r>
            <a:r>
              <a:rPr lang="en-SG" err="1"/>
              <a:t>tempor</a:t>
            </a:r>
            <a:r>
              <a:rPr lang="en-SG"/>
              <a:t> </a:t>
            </a:r>
            <a:r>
              <a:rPr lang="en-SG" err="1"/>
              <a:t>incididunt</a:t>
            </a:r>
            <a:r>
              <a:rPr lang="en-SG"/>
              <a:t> </a:t>
            </a:r>
            <a:r>
              <a:rPr lang="en-SG" err="1"/>
              <a:t>ut</a:t>
            </a:r>
            <a:r>
              <a:rPr lang="en-SG"/>
              <a:t> </a:t>
            </a:r>
            <a:r>
              <a:rPr lang="en-SG" err="1"/>
              <a:t>labore</a:t>
            </a:r>
            <a:r>
              <a:rPr lang="en-SG"/>
              <a:t> et dolore magna </a:t>
            </a:r>
            <a:r>
              <a:rPr lang="en-SG" err="1"/>
              <a:t>aliqua</a:t>
            </a:r>
            <a:r>
              <a:rPr lang="en-SG"/>
              <a:t>. Ut </a:t>
            </a:r>
            <a:r>
              <a:rPr lang="en-SG" err="1"/>
              <a:t>enim</a:t>
            </a:r>
            <a:r>
              <a:rPr lang="en-SG"/>
              <a:t> ad minim </a:t>
            </a:r>
            <a:r>
              <a:rPr lang="en-SG" err="1"/>
              <a:t>veniam</a:t>
            </a:r>
            <a:r>
              <a:rPr lang="en-SG"/>
              <a: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a:t>
            </a:r>
          </a:p>
        </p:txBody>
      </p:sp>
    </p:spTree>
    <p:extLst>
      <p:ext uri="{BB962C8B-B14F-4D97-AF65-F5344CB8AC3E}">
        <p14:creationId xmlns:p14="http://schemas.microsoft.com/office/powerpoint/2010/main" val="12429355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obile UI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descr="A picture containing shape&#10;&#10;Description automatically generated">
            <a:extLst>
              <a:ext uri="{FF2B5EF4-FFF2-40B4-BE49-F238E27FC236}">
                <a16:creationId xmlns:a16="http://schemas.microsoft.com/office/drawing/2014/main" id="{CEE736F8-7171-4DFF-8399-5B24636FF9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38833" y="2197781"/>
            <a:ext cx="4486117" cy="9446935"/>
          </a:xfrm>
          <a:prstGeom prst="rect">
            <a:avLst/>
          </a:prstGeom>
        </p:spPr>
      </p:pic>
      <p:sp>
        <p:nvSpPr>
          <p:cNvPr id="3" name="Picture Placeholder 2">
            <a:extLst>
              <a:ext uri="{FF2B5EF4-FFF2-40B4-BE49-F238E27FC236}">
                <a16:creationId xmlns:a16="http://schemas.microsoft.com/office/drawing/2014/main" id="{9F7638E4-5269-4FEE-B8D7-AD8BE92857E0}"/>
              </a:ext>
            </a:extLst>
          </p:cNvPr>
          <p:cNvSpPr>
            <a:spLocks noGrp="1"/>
          </p:cNvSpPr>
          <p:nvPr>
            <p:ph type="pic" sz="quarter" idx="16" hasCustomPrompt="1"/>
          </p:nvPr>
        </p:nvSpPr>
        <p:spPr>
          <a:xfrm>
            <a:off x="3947838" y="2786742"/>
            <a:ext cx="4072755" cy="8744761"/>
          </a:xfrm>
        </p:spPr>
        <p:txBody>
          <a:bodyPr tIns="0" bIns="4320000" anchor="ctr" anchorCtr="1"/>
          <a:lstStyle>
            <a:lvl1pPr marL="0" indent="0" algn="ctr">
              <a:buNone/>
              <a:defRPr/>
            </a:lvl1pPr>
          </a:lstStyle>
          <a:p>
            <a:r>
              <a:rPr lang="en-US"/>
              <a:t>Insert Image here</a:t>
            </a:r>
            <a:endParaRPr lang="en-SG"/>
          </a:p>
        </p:txBody>
      </p:sp>
      <p:sp>
        <p:nvSpPr>
          <p:cNvPr id="11" name="Text Placeholder 7">
            <a:extLst>
              <a:ext uri="{FF2B5EF4-FFF2-40B4-BE49-F238E27FC236}">
                <a16:creationId xmlns:a16="http://schemas.microsoft.com/office/drawing/2014/main" id="{B9BFE1E6-8D05-48DD-98E4-F79BB5F4C0A4}"/>
              </a:ext>
            </a:extLst>
          </p:cNvPr>
          <p:cNvSpPr>
            <a:spLocks noGrp="1"/>
          </p:cNvSpPr>
          <p:nvPr>
            <p:ph type="body" sz="quarter" idx="13" hasCustomPrompt="1"/>
          </p:nvPr>
        </p:nvSpPr>
        <p:spPr>
          <a:xfrm>
            <a:off x="3542329" y="681373"/>
            <a:ext cx="5097508" cy="386397"/>
          </a:xfrm>
        </p:spPr>
        <p:txBody>
          <a:bodyPr/>
          <a:lstStyle>
            <a:lvl1pPr marL="0" indent="0" algn="ctr">
              <a:buNone/>
              <a:defRPr b="1"/>
            </a:lvl1pPr>
          </a:lstStyle>
          <a:p>
            <a:pPr lvl="0"/>
            <a:r>
              <a:rPr lang="en-US"/>
              <a:t>Sub-Header goes here</a:t>
            </a:r>
            <a:endParaRPr lang="en-SG"/>
          </a:p>
        </p:txBody>
      </p:sp>
      <p:sp>
        <p:nvSpPr>
          <p:cNvPr id="13" name="Text Placeholder 6">
            <a:extLst>
              <a:ext uri="{FF2B5EF4-FFF2-40B4-BE49-F238E27FC236}">
                <a16:creationId xmlns:a16="http://schemas.microsoft.com/office/drawing/2014/main" id="{A7F0E028-8116-48DF-B5C3-277B1912FA43}"/>
              </a:ext>
            </a:extLst>
          </p:cNvPr>
          <p:cNvSpPr>
            <a:spLocks noGrp="1"/>
          </p:cNvSpPr>
          <p:nvPr>
            <p:ph type="body" sz="quarter" idx="14" hasCustomPrompt="1"/>
          </p:nvPr>
        </p:nvSpPr>
        <p:spPr>
          <a:xfrm>
            <a:off x="2265526" y="84792"/>
            <a:ext cx="7651115" cy="548640"/>
          </a:xfrm>
        </p:spPr>
        <p:txBody>
          <a:bodyPr anchor="b">
            <a:normAutofit/>
          </a:bodyPr>
          <a:lstStyle>
            <a:lvl1pPr marL="0" indent="0" algn="ctr">
              <a:buNone/>
              <a:defRPr sz="3200" b="1">
                <a:solidFill>
                  <a:schemeClr val="tx1"/>
                </a:solidFill>
                <a:latin typeface="+mj-lt"/>
              </a:defRPr>
            </a:lvl1pPr>
          </a:lstStyle>
          <a:p>
            <a:pPr lvl="0"/>
            <a:r>
              <a:rPr lang="en-US">
                <a:latin typeface="+mj-lt"/>
              </a:rPr>
              <a:t>Header goes here</a:t>
            </a:r>
            <a:endParaRPr lang="en-SG"/>
          </a:p>
        </p:txBody>
      </p:sp>
      <p:sp>
        <p:nvSpPr>
          <p:cNvPr id="7" name="Text Placeholder 9">
            <a:extLst>
              <a:ext uri="{FF2B5EF4-FFF2-40B4-BE49-F238E27FC236}">
                <a16:creationId xmlns:a16="http://schemas.microsoft.com/office/drawing/2014/main" id="{A772CB9B-DDC2-4F41-A64C-9370AD60E303}"/>
              </a:ext>
            </a:extLst>
          </p:cNvPr>
          <p:cNvSpPr>
            <a:spLocks noGrp="1"/>
          </p:cNvSpPr>
          <p:nvPr>
            <p:ph type="body" sz="quarter" idx="15" hasCustomPrompt="1"/>
          </p:nvPr>
        </p:nvSpPr>
        <p:spPr>
          <a:xfrm>
            <a:off x="810442" y="1104248"/>
            <a:ext cx="10561282" cy="732654"/>
          </a:xfrm>
        </p:spPr>
        <p:txBody>
          <a:bodyPr anchor="ctr">
            <a:noAutofit/>
          </a:bodyPr>
          <a:lstStyle>
            <a:lvl1pPr marL="0" indent="0" algn="ctr">
              <a:buNone/>
              <a:defRPr sz="1600" b="0">
                <a:solidFill>
                  <a:schemeClr val="tx1"/>
                </a:solidFill>
              </a:defRPr>
            </a:lvl1pPr>
          </a:lstStyle>
          <a:p>
            <a:pPr lvl="0"/>
            <a:r>
              <a:rPr lang="en-SG"/>
              <a:t>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 </a:t>
            </a:r>
            <a:r>
              <a:rPr lang="en-SG" err="1"/>
              <a:t>eiusmod</a:t>
            </a:r>
            <a:r>
              <a:rPr lang="en-SG"/>
              <a:t> </a:t>
            </a:r>
            <a:r>
              <a:rPr lang="en-SG" err="1"/>
              <a:t>tempor</a:t>
            </a:r>
            <a:r>
              <a:rPr lang="en-SG"/>
              <a:t> </a:t>
            </a:r>
            <a:r>
              <a:rPr lang="en-SG" err="1"/>
              <a:t>incididunt</a:t>
            </a:r>
            <a:r>
              <a:rPr lang="en-SG"/>
              <a:t> </a:t>
            </a:r>
            <a:r>
              <a:rPr lang="en-SG" err="1"/>
              <a:t>ut</a:t>
            </a:r>
            <a:r>
              <a:rPr lang="en-SG"/>
              <a:t> </a:t>
            </a:r>
            <a:r>
              <a:rPr lang="en-SG" err="1"/>
              <a:t>labore</a:t>
            </a:r>
            <a:r>
              <a:rPr lang="en-SG"/>
              <a:t> et dolore magna </a:t>
            </a:r>
            <a:r>
              <a:rPr lang="en-SG" err="1"/>
              <a:t>aliqua</a:t>
            </a:r>
            <a:r>
              <a:rPr lang="en-SG"/>
              <a:t>. Ut </a:t>
            </a:r>
            <a:r>
              <a:rPr lang="en-SG" err="1"/>
              <a:t>enim</a:t>
            </a:r>
            <a:r>
              <a:rPr lang="en-SG"/>
              <a:t> ad minim </a:t>
            </a:r>
            <a:r>
              <a:rPr lang="en-SG" err="1"/>
              <a:t>veniam</a:t>
            </a:r>
            <a:r>
              <a:rPr lang="en-SG"/>
              <a: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a:t>
            </a:r>
          </a:p>
        </p:txBody>
      </p:sp>
    </p:spTree>
    <p:extLst>
      <p:ext uri="{BB962C8B-B14F-4D97-AF65-F5344CB8AC3E}">
        <p14:creationId xmlns:p14="http://schemas.microsoft.com/office/powerpoint/2010/main" val="8643013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aptop U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A picture containing text, monitor, screen, television&#10;&#10;Description automatically generated">
            <a:extLst>
              <a:ext uri="{FF2B5EF4-FFF2-40B4-BE49-F238E27FC236}">
                <a16:creationId xmlns:a16="http://schemas.microsoft.com/office/drawing/2014/main" id="{D4E09785-CB55-40AE-90C4-55D0BE41605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7111" y="2184017"/>
            <a:ext cx="7457777" cy="4277743"/>
          </a:xfrm>
          <a:prstGeom prst="rect">
            <a:avLst/>
          </a:prstGeom>
        </p:spPr>
      </p:pic>
      <p:sp>
        <p:nvSpPr>
          <p:cNvPr id="6" name="Picture Placeholder 5">
            <a:extLst>
              <a:ext uri="{FF2B5EF4-FFF2-40B4-BE49-F238E27FC236}">
                <a16:creationId xmlns:a16="http://schemas.microsoft.com/office/drawing/2014/main" id="{427E8B1B-D2A2-4281-AD3F-2AC78D5D28DB}"/>
              </a:ext>
            </a:extLst>
          </p:cNvPr>
          <p:cNvSpPr>
            <a:spLocks noGrp="1"/>
          </p:cNvSpPr>
          <p:nvPr>
            <p:ph type="pic" sz="quarter" idx="16" hasCustomPrompt="1"/>
          </p:nvPr>
        </p:nvSpPr>
        <p:spPr>
          <a:xfrm>
            <a:off x="3244772" y="2417505"/>
            <a:ext cx="5702453" cy="3570339"/>
          </a:xfrm>
        </p:spPr>
        <p:txBody>
          <a:bodyPr anchor="ctr">
            <a:normAutofit/>
          </a:bodyPr>
          <a:lstStyle>
            <a:lvl1pPr marL="0" indent="0" algn="ctr">
              <a:buNone/>
              <a:defRPr sz="1600">
                <a:solidFill>
                  <a:schemeClr val="tx2"/>
                </a:solidFill>
              </a:defRPr>
            </a:lvl1pPr>
          </a:lstStyle>
          <a:p>
            <a:r>
              <a:rPr lang="en-US"/>
              <a:t>Insert UI here</a:t>
            </a:r>
            <a:endParaRPr lang="en-SG"/>
          </a:p>
        </p:txBody>
      </p:sp>
      <p:sp>
        <p:nvSpPr>
          <p:cNvPr id="11" name="Text Placeholder 7">
            <a:extLst>
              <a:ext uri="{FF2B5EF4-FFF2-40B4-BE49-F238E27FC236}">
                <a16:creationId xmlns:a16="http://schemas.microsoft.com/office/drawing/2014/main" id="{34D76E4D-85E4-4655-845D-C3E424F5E2D4}"/>
              </a:ext>
            </a:extLst>
          </p:cNvPr>
          <p:cNvSpPr>
            <a:spLocks noGrp="1"/>
          </p:cNvSpPr>
          <p:nvPr>
            <p:ph type="body" sz="quarter" idx="13" hasCustomPrompt="1"/>
          </p:nvPr>
        </p:nvSpPr>
        <p:spPr>
          <a:xfrm>
            <a:off x="3542329" y="681373"/>
            <a:ext cx="5097508" cy="386397"/>
          </a:xfrm>
        </p:spPr>
        <p:txBody>
          <a:bodyPr/>
          <a:lstStyle>
            <a:lvl1pPr marL="0" indent="0" algn="ctr">
              <a:buNone/>
              <a:defRPr b="1"/>
            </a:lvl1pPr>
          </a:lstStyle>
          <a:p>
            <a:pPr lvl="0"/>
            <a:r>
              <a:rPr lang="en-US"/>
              <a:t>Sub-Header goes here</a:t>
            </a:r>
            <a:endParaRPr lang="en-SG"/>
          </a:p>
        </p:txBody>
      </p:sp>
      <p:sp>
        <p:nvSpPr>
          <p:cNvPr id="13" name="Text Placeholder 6">
            <a:extLst>
              <a:ext uri="{FF2B5EF4-FFF2-40B4-BE49-F238E27FC236}">
                <a16:creationId xmlns:a16="http://schemas.microsoft.com/office/drawing/2014/main" id="{03CEE922-06BF-472D-9A10-AF233A343907}"/>
              </a:ext>
            </a:extLst>
          </p:cNvPr>
          <p:cNvSpPr>
            <a:spLocks noGrp="1"/>
          </p:cNvSpPr>
          <p:nvPr>
            <p:ph type="body" sz="quarter" idx="14" hasCustomPrompt="1"/>
          </p:nvPr>
        </p:nvSpPr>
        <p:spPr>
          <a:xfrm>
            <a:off x="2265526" y="84792"/>
            <a:ext cx="7651115" cy="548640"/>
          </a:xfrm>
        </p:spPr>
        <p:txBody>
          <a:bodyPr anchor="b">
            <a:normAutofit/>
          </a:bodyPr>
          <a:lstStyle>
            <a:lvl1pPr marL="0" indent="0" algn="ctr">
              <a:buNone/>
              <a:defRPr sz="3200" b="1">
                <a:solidFill>
                  <a:schemeClr val="tx1"/>
                </a:solidFill>
                <a:latin typeface="+mj-lt"/>
              </a:defRPr>
            </a:lvl1pPr>
          </a:lstStyle>
          <a:p>
            <a:pPr lvl="0"/>
            <a:r>
              <a:rPr lang="en-US">
                <a:latin typeface="+mj-lt"/>
              </a:rPr>
              <a:t>Header goes here</a:t>
            </a:r>
            <a:endParaRPr lang="en-SG"/>
          </a:p>
        </p:txBody>
      </p:sp>
      <p:sp>
        <p:nvSpPr>
          <p:cNvPr id="7" name="Text Placeholder 9">
            <a:extLst>
              <a:ext uri="{FF2B5EF4-FFF2-40B4-BE49-F238E27FC236}">
                <a16:creationId xmlns:a16="http://schemas.microsoft.com/office/drawing/2014/main" id="{5DD77B1F-4156-46DF-9761-95B66F12EBE0}"/>
              </a:ext>
            </a:extLst>
          </p:cNvPr>
          <p:cNvSpPr>
            <a:spLocks noGrp="1"/>
          </p:cNvSpPr>
          <p:nvPr>
            <p:ph type="body" sz="quarter" idx="15" hasCustomPrompt="1"/>
          </p:nvPr>
        </p:nvSpPr>
        <p:spPr>
          <a:xfrm>
            <a:off x="810442" y="1104248"/>
            <a:ext cx="10561282" cy="732654"/>
          </a:xfrm>
        </p:spPr>
        <p:txBody>
          <a:bodyPr anchor="ctr">
            <a:noAutofit/>
          </a:bodyPr>
          <a:lstStyle>
            <a:lvl1pPr marL="0" indent="0" algn="ctr">
              <a:buNone/>
              <a:defRPr sz="1600" b="0">
                <a:solidFill>
                  <a:schemeClr val="tx1"/>
                </a:solidFill>
              </a:defRPr>
            </a:lvl1pPr>
          </a:lstStyle>
          <a:p>
            <a:pPr lvl="0"/>
            <a:r>
              <a:rPr lang="en-SG"/>
              <a:t>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 </a:t>
            </a:r>
            <a:r>
              <a:rPr lang="en-SG" err="1"/>
              <a:t>eiusmod</a:t>
            </a:r>
            <a:r>
              <a:rPr lang="en-SG"/>
              <a:t> </a:t>
            </a:r>
            <a:r>
              <a:rPr lang="en-SG" err="1"/>
              <a:t>tempor</a:t>
            </a:r>
            <a:r>
              <a:rPr lang="en-SG"/>
              <a:t> </a:t>
            </a:r>
            <a:r>
              <a:rPr lang="en-SG" err="1"/>
              <a:t>incididunt</a:t>
            </a:r>
            <a:r>
              <a:rPr lang="en-SG"/>
              <a:t> </a:t>
            </a:r>
            <a:r>
              <a:rPr lang="en-SG" err="1"/>
              <a:t>ut</a:t>
            </a:r>
            <a:r>
              <a:rPr lang="en-SG"/>
              <a:t> </a:t>
            </a:r>
            <a:r>
              <a:rPr lang="en-SG" err="1"/>
              <a:t>labore</a:t>
            </a:r>
            <a:r>
              <a:rPr lang="en-SG"/>
              <a:t> et dolore magna </a:t>
            </a:r>
            <a:r>
              <a:rPr lang="en-SG" err="1"/>
              <a:t>aliqua</a:t>
            </a:r>
            <a:r>
              <a:rPr lang="en-SG"/>
              <a:t>. Ut </a:t>
            </a:r>
            <a:r>
              <a:rPr lang="en-SG" err="1"/>
              <a:t>enim</a:t>
            </a:r>
            <a:r>
              <a:rPr lang="en-SG"/>
              <a:t> ad minim </a:t>
            </a:r>
            <a:r>
              <a:rPr lang="en-SG" err="1"/>
              <a:t>veniam</a:t>
            </a:r>
            <a:r>
              <a:rPr lang="en-SG"/>
              <a: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a:t>
            </a:r>
          </a:p>
        </p:txBody>
      </p:sp>
    </p:spTree>
    <p:extLst>
      <p:ext uri="{BB962C8B-B14F-4D97-AF65-F5344CB8AC3E}">
        <p14:creationId xmlns:p14="http://schemas.microsoft.com/office/powerpoint/2010/main" val="22930134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ptop &amp; Mobile U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A picture containing text, monitor, screen, television&#10;&#10;Description automatically generated">
            <a:extLst>
              <a:ext uri="{FF2B5EF4-FFF2-40B4-BE49-F238E27FC236}">
                <a16:creationId xmlns:a16="http://schemas.microsoft.com/office/drawing/2014/main" id="{D4E09785-CB55-40AE-90C4-55D0BE41605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86976" y="2184017"/>
            <a:ext cx="7457777" cy="4277743"/>
          </a:xfrm>
          <a:prstGeom prst="rect">
            <a:avLst/>
          </a:prstGeom>
        </p:spPr>
      </p:pic>
      <p:sp>
        <p:nvSpPr>
          <p:cNvPr id="6" name="Picture Placeholder 5">
            <a:extLst>
              <a:ext uri="{FF2B5EF4-FFF2-40B4-BE49-F238E27FC236}">
                <a16:creationId xmlns:a16="http://schemas.microsoft.com/office/drawing/2014/main" id="{427E8B1B-D2A2-4281-AD3F-2AC78D5D28DB}"/>
              </a:ext>
            </a:extLst>
          </p:cNvPr>
          <p:cNvSpPr>
            <a:spLocks noGrp="1"/>
          </p:cNvSpPr>
          <p:nvPr>
            <p:ph type="pic" sz="quarter" idx="16" hasCustomPrompt="1"/>
          </p:nvPr>
        </p:nvSpPr>
        <p:spPr>
          <a:xfrm>
            <a:off x="2064637" y="2417505"/>
            <a:ext cx="5702453" cy="3570339"/>
          </a:xfrm>
        </p:spPr>
        <p:txBody>
          <a:bodyPr anchor="ctr">
            <a:normAutofit/>
          </a:bodyPr>
          <a:lstStyle>
            <a:lvl1pPr marL="0" indent="0" algn="ctr">
              <a:buNone/>
              <a:defRPr sz="1600">
                <a:solidFill>
                  <a:schemeClr val="tx2"/>
                </a:solidFill>
              </a:defRPr>
            </a:lvl1pPr>
          </a:lstStyle>
          <a:p>
            <a:r>
              <a:rPr lang="en-US"/>
              <a:t>Insert UI here</a:t>
            </a:r>
            <a:endParaRPr lang="en-SG"/>
          </a:p>
        </p:txBody>
      </p:sp>
      <p:pic>
        <p:nvPicPr>
          <p:cNvPr id="9" name="Picture 8" descr="A picture containing shape&#10;&#10;Description automatically generated">
            <a:extLst>
              <a:ext uri="{FF2B5EF4-FFF2-40B4-BE49-F238E27FC236}">
                <a16:creationId xmlns:a16="http://schemas.microsoft.com/office/drawing/2014/main" id="{76B10451-BC3C-42AB-8ACD-C3605A7D3DF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00281" y="2964897"/>
            <a:ext cx="1660574" cy="3496863"/>
          </a:xfrm>
          <a:prstGeom prst="rect">
            <a:avLst/>
          </a:prstGeom>
        </p:spPr>
      </p:pic>
      <p:sp>
        <p:nvSpPr>
          <p:cNvPr id="11" name="Picture Placeholder 13">
            <a:extLst>
              <a:ext uri="{FF2B5EF4-FFF2-40B4-BE49-F238E27FC236}">
                <a16:creationId xmlns:a16="http://schemas.microsoft.com/office/drawing/2014/main" id="{1CC539AD-0ADE-4093-A900-C971BAC0A434}"/>
              </a:ext>
            </a:extLst>
          </p:cNvPr>
          <p:cNvSpPr>
            <a:spLocks noGrp="1"/>
          </p:cNvSpPr>
          <p:nvPr>
            <p:ph type="pic" sz="quarter" idx="17" hasCustomPrompt="1"/>
          </p:nvPr>
        </p:nvSpPr>
        <p:spPr>
          <a:xfrm>
            <a:off x="8899551" y="3127855"/>
            <a:ext cx="1462034" cy="3170946"/>
          </a:xfrm>
        </p:spPr>
        <p:txBody>
          <a:bodyPr anchor="ctr">
            <a:normAutofit/>
          </a:bodyPr>
          <a:lstStyle>
            <a:lvl1pPr marL="0" indent="0" algn="ctr">
              <a:buNone/>
              <a:defRPr sz="1100">
                <a:solidFill>
                  <a:schemeClr val="tx2"/>
                </a:solidFill>
              </a:defRPr>
            </a:lvl1pPr>
          </a:lstStyle>
          <a:p>
            <a:r>
              <a:rPr lang="en-US"/>
              <a:t>Insert image here</a:t>
            </a:r>
            <a:endParaRPr lang="en-SG"/>
          </a:p>
        </p:txBody>
      </p:sp>
      <p:sp>
        <p:nvSpPr>
          <p:cNvPr id="12" name="Text Placeholder 7">
            <a:extLst>
              <a:ext uri="{FF2B5EF4-FFF2-40B4-BE49-F238E27FC236}">
                <a16:creationId xmlns:a16="http://schemas.microsoft.com/office/drawing/2014/main" id="{25D2123B-5A49-4928-958D-C4F01894C6FD}"/>
              </a:ext>
            </a:extLst>
          </p:cNvPr>
          <p:cNvSpPr>
            <a:spLocks noGrp="1"/>
          </p:cNvSpPr>
          <p:nvPr>
            <p:ph type="body" sz="quarter" idx="13" hasCustomPrompt="1"/>
          </p:nvPr>
        </p:nvSpPr>
        <p:spPr>
          <a:xfrm>
            <a:off x="3542329" y="681373"/>
            <a:ext cx="5097508" cy="386397"/>
          </a:xfrm>
        </p:spPr>
        <p:txBody>
          <a:bodyPr/>
          <a:lstStyle>
            <a:lvl1pPr marL="0" indent="0" algn="ctr">
              <a:buNone/>
              <a:defRPr b="1"/>
            </a:lvl1pPr>
          </a:lstStyle>
          <a:p>
            <a:pPr lvl="0"/>
            <a:r>
              <a:rPr lang="en-US"/>
              <a:t>Sub-Header goes here</a:t>
            </a:r>
            <a:endParaRPr lang="en-SG"/>
          </a:p>
        </p:txBody>
      </p:sp>
      <p:sp>
        <p:nvSpPr>
          <p:cNvPr id="13" name="Text Placeholder 6">
            <a:extLst>
              <a:ext uri="{FF2B5EF4-FFF2-40B4-BE49-F238E27FC236}">
                <a16:creationId xmlns:a16="http://schemas.microsoft.com/office/drawing/2014/main" id="{D7A36E5A-CCEC-4E7F-AF29-6DA61158B35F}"/>
              </a:ext>
            </a:extLst>
          </p:cNvPr>
          <p:cNvSpPr>
            <a:spLocks noGrp="1"/>
          </p:cNvSpPr>
          <p:nvPr>
            <p:ph type="body" sz="quarter" idx="14" hasCustomPrompt="1"/>
          </p:nvPr>
        </p:nvSpPr>
        <p:spPr>
          <a:xfrm>
            <a:off x="2265526" y="84792"/>
            <a:ext cx="7651115" cy="548640"/>
          </a:xfrm>
        </p:spPr>
        <p:txBody>
          <a:bodyPr anchor="b">
            <a:normAutofit/>
          </a:bodyPr>
          <a:lstStyle>
            <a:lvl1pPr marL="0" indent="0" algn="ctr">
              <a:buNone/>
              <a:defRPr sz="3200" b="1">
                <a:solidFill>
                  <a:schemeClr val="tx1"/>
                </a:solidFill>
                <a:latin typeface="+mj-lt"/>
              </a:defRPr>
            </a:lvl1pPr>
          </a:lstStyle>
          <a:p>
            <a:pPr lvl="0"/>
            <a:r>
              <a:rPr lang="en-US">
                <a:latin typeface="+mj-lt"/>
              </a:rPr>
              <a:t>Header goes here</a:t>
            </a:r>
            <a:endParaRPr lang="en-SG"/>
          </a:p>
        </p:txBody>
      </p:sp>
      <p:sp>
        <p:nvSpPr>
          <p:cNvPr id="14" name="Text Placeholder 9">
            <a:extLst>
              <a:ext uri="{FF2B5EF4-FFF2-40B4-BE49-F238E27FC236}">
                <a16:creationId xmlns:a16="http://schemas.microsoft.com/office/drawing/2014/main" id="{1C46D99B-4486-4C4A-92CC-361AA777D814}"/>
              </a:ext>
            </a:extLst>
          </p:cNvPr>
          <p:cNvSpPr>
            <a:spLocks noGrp="1"/>
          </p:cNvSpPr>
          <p:nvPr>
            <p:ph type="body" sz="quarter" idx="15" hasCustomPrompt="1"/>
          </p:nvPr>
        </p:nvSpPr>
        <p:spPr>
          <a:xfrm>
            <a:off x="810442" y="1104248"/>
            <a:ext cx="10561282" cy="732654"/>
          </a:xfrm>
        </p:spPr>
        <p:txBody>
          <a:bodyPr anchor="ctr">
            <a:noAutofit/>
          </a:bodyPr>
          <a:lstStyle>
            <a:lvl1pPr marL="0" indent="0" algn="ctr">
              <a:buNone/>
              <a:defRPr sz="1600" b="0">
                <a:solidFill>
                  <a:schemeClr val="tx1"/>
                </a:solidFill>
              </a:defRPr>
            </a:lvl1pPr>
          </a:lstStyle>
          <a:p>
            <a:pPr lvl="0"/>
            <a:r>
              <a:rPr lang="en-SG"/>
              <a:t>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 </a:t>
            </a:r>
            <a:r>
              <a:rPr lang="en-SG" err="1"/>
              <a:t>eiusmod</a:t>
            </a:r>
            <a:r>
              <a:rPr lang="en-SG"/>
              <a:t> </a:t>
            </a:r>
            <a:r>
              <a:rPr lang="en-SG" err="1"/>
              <a:t>tempor</a:t>
            </a:r>
            <a:r>
              <a:rPr lang="en-SG"/>
              <a:t> </a:t>
            </a:r>
            <a:r>
              <a:rPr lang="en-SG" err="1"/>
              <a:t>incididunt</a:t>
            </a:r>
            <a:r>
              <a:rPr lang="en-SG"/>
              <a:t> </a:t>
            </a:r>
            <a:r>
              <a:rPr lang="en-SG" err="1"/>
              <a:t>ut</a:t>
            </a:r>
            <a:r>
              <a:rPr lang="en-SG"/>
              <a:t> </a:t>
            </a:r>
            <a:r>
              <a:rPr lang="en-SG" err="1"/>
              <a:t>labore</a:t>
            </a:r>
            <a:r>
              <a:rPr lang="en-SG"/>
              <a:t> et dolore magna </a:t>
            </a:r>
            <a:r>
              <a:rPr lang="en-SG" err="1"/>
              <a:t>aliqua</a:t>
            </a:r>
            <a:r>
              <a:rPr lang="en-SG"/>
              <a:t>. Ut </a:t>
            </a:r>
            <a:r>
              <a:rPr lang="en-SG" err="1"/>
              <a:t>enim</a:t>
            </a:r>
            <a:r>
              <a:rPr lang="en-SG"/>
              <a:t> ad minim </a:t>
            </a:r>
            <a:r>
              <a:rPr lang="en-SG" err="1"/>
              <a:t>veniam</a:t>
            </a:r>
            <a:r>
              <a:rPr lang="en-SG"/>
              <a: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a:t>
            </a:r>
          </a:p>
        </p:txBody>
      </p:sp>
    </p:spTree>
    <p:extLst>
      <p:ext uri="{BB962C8B-B14F-4D97-AF65-F5344CB8AC3E}">
        <p14:creationId xmlns:p14="http://schemas.microsoft.com/office/powerpoint/2010/main" val="19287935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t U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F192C173-1248-46EC-8953-DB11D6BB3E64}"/>
              </a:ext>
            </a:extLst>
          </p:cNvPr>
          <p:cNvSpPr>
            <a:spLocks noGrp="1"/>
          </p:cNvSpPr>
          <p:nvPr>
            <p:ph type="body" sz="quarter" idx="13" hasCustomPrompt="1"/>
          </p:nvPr>
        </p:nvSpPr>
        <p:spPr>
          <a:xfrm>
            <a:off x="3542329" y="681373"/>
            <a:ext cx="5097508" cy="386397"/>
          </a:xfrm>
        </p:spPr>
        <p:txBody>
          <a:bodyPr/>
          <a:lstStyle>
            <a:lvl1pPr marL="0" indent="0" algn="ctr">
              <a:buNone/>
              <a:defRPr b="1"/>
            </a:lvl1pPr>
          </a:lstStyle>
          <a:p>
            <a:pPr lvl="0"/>
            <a:r>
              <a:rPr lang="en-US"/>
              <a:t>Sub-Header goes here</a:t>
            </a:r>
            <a:endParaRPr lang="en-SG"/>
          </a:p>
        </p:txBody>
      </p:sp>
      <p:sp>
        <p:nvSpPr>
          <p:cNvPr id="8" name="Text Placeholder 6">
            <a:extLst>
              <a:ext uri="{FF2B5EF4-FFF2-40B4-BE49-F238E27FC236}">
                <a16:creationId xmlns:a16="http://schemas.microsoft.com/office/drawing/2014/main" id="{D7337805-F864-4B74-8D52-4722C5308151}"/>
              </a:ext>
            </a:extLst>
          </p:cNvPr>
          <p:cNvSpPr>
            <a:spLocks noGrp="1"/>
          </p:cNvSpPr>
          <p:nvPr>
            <p:ph type="body" sz="quarter" idx="14" hasCustomPrompt="1"/>
          </p:nvPr>
        </p:nvSpPr>
        <p:spPr>
          <a:xfrm>
            <a:off x="2265526" y="84792"/>
            <a:ext cx="7651115" cy="548640"/>
          </a:xfrm>
        </p:spPr>
        <p:txBody>
          <a:bodyPr anchor="b">
            <a:normAutofit/>
          </a:bodyPr>
          <a:lstStyle>
            <a:lvl1pPr marL="0" indent="0" algn="ctr">
              <a:buNone/>
              <a:defRPr sz="3200" b="1">
                <a:solidFill>
                  <a:schemeClr val="tx1"/>
                </a:solidFill>
                <a:latin typeface="+mj-lt"/>
              </a:defRPr>
            </a:lvl1pPr>
          </a:lstStyle>
          <a:p>
            <a:pPr lvl="0"/>
            <a:r>
              <a:rPr lang="en-US">
                <a:latin typeface="+mj-lt"/>
              </a:rPr>
              <a:t>Header goes here</a:t>
            </a:r>
            <a:endParaRPr lang="en-SG"/>
          </a:p>
        </p:txBody>
      </p:sp>
      <p:sp>
        <p:nvSpPr>
          <p:cNvPr id="6" name="Picture Placeholder 5">
            <a:extLst>
              <a:ext uri="{FF2B5EF4-FFF2-40B4-BE49-F238E27FC236}">
                <a16:creationId xmlns:a16="http://schemas.microsoft.com/office/drawing/2014/main" id="{427E8B1B-D2A2-4281-AD3F-2AC78D5D28DB}"/>
              </a:ext>
            </a:extLst>
          </p:cNvPr>
          <p:cNvSpPr>
            <a:spLocks noGrp="1"/>
          </p:cNvSpPr>
          <p:nvPr>
            <p:ph type="pic" sz="quarter" idx="16" hasCustomPrompt="1"/>
          </p:nvPr>
        </p:nvSpPr>
        <p:spPr>
          <a:xfrm>
            <a:off x="3460955" y="2340077"/>
            <a:ext cx="5260258" cy="3716594"/>
          </a:xfrm>
        </p:spPr>
        <p:txBody>
          <a:bodyPr anchor="ctr">
            <a:normAutofit/>
          </a:bodyPr>
          <a:lstStyle>
            <a:lvl1pPr marL="0" indent="0" algn="ctr">
              <a:buNone/>
              <a:defRPr sz="1600">
                <a:solidFill>
                  <a:schemeClr val="tx2"/>
                </a:solidFill>
              </a:defRPr>
            </a:lvl1pPr>
          </a:lstStyle>
          <a:p>
            <a:r>
              <a:rPr lang="en-US"/>
              <a:t>Insert image here</a:t>
            </a:r>
            <a:endParaRPr lang="en-SG"/>
          </a:p>
        </p:txBody>
      </p:sp>
      <p:pic>
        <p:nvPicPr>
          <p:cNvPr id="3" name="Picture 2" descr="Shape&#10;&#10;Description automatically generated">
            <a:extLst>
              <a:ext uri="{FF2B5EF4-FFF2-40B4-BE49-F238E27FC236}">
                <a16:creationId xmlns:a16="http://schemas.microsoft.com/office/drawing/2014/main" id="{E6641E26-7748-4740-84F8-BD54D6AFEC8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15159" y="2197494"/>
            <a:ext cx="5561679" cy="4010359"/>
          </a:xfrm>
          <a:prstGeom prst="rect">
            <a:avLst/>
          </a:prstGeom>
        </p:spPr>
      </p:pic>
      <p:sp>
        <p:nvSpPr>
          <p:cNvPr id="9" name="Text Placeholder 9">
            <a:extLst>
              <a:ext uri="{FF2B5EF4-FFF2-40B4-BE49-F238E27FC236}">
                <a16:creationId xmlns:a16="http://schemas.microsoft.com/office/drawing/2014/main" id="{36B71EE9-3AD6-4782-A10D-333739877C13}"/>
              </a:ext>
            </a:extLst>
          </p:cNvPr>
          <p:cNvSpPr>
            <a:spLocks noGrp="1"/>
          </p:cNvSpPr>
          <p:nvPr>
            <p:ph type="body" sz="quarter" idx="15" hasCustomPrompt="1"/>
          </p:nvPr>
        </p:nvSpPr>
        <p:spPr>
          <a:xfrm>
            <a:off x="810442" y="1104248"/>
            <a:ext cx="10561282" cy="732654"/>
          </a:xfrm>
        </p:spPr>
        <p:txBody>
          <a:bodyPr anchor="ctr">
            <a:noAutofit/>
          </a:bodyPr>
          <a:lstStyle>
            <a:lvl1pPr marL="0" indent="0" algn="ctr">
              <a:buNone/>
              <a:defRPr sz="1600" b="0">
                <a:solidFill>
                  <a:schemeClr val="tx1"/>
                </a:solidFill>
              </a:defRPr>
            </a:lvl1pPr>
          </a:lstStyle>
          <a:p>
            <a:pPr lvl="0"/>
            <a:r>
              <a:rPr lang="en-SG"/>
              <a:t>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 </a:t>
            </a:r>
            <a:r>
              <a:rPr lang="en-SG" err="1"/>
              <a:t>eiusmod</a:t>
            </a:r>
            <a:r>
              <a:rPr lang="en-SG"/>
              <a:t> </a:t>
            </a:r>
            <a:r>
              <a:rPr lang="en-SG" err="1"/>
              <a:t>tempor</a:t>
            </a:r>
            <a:r>
              <a:rPr lang="en-SG"/>
              <a:t> </a:t>
            </a:r>
            <a:r>
              <a:rPr lang="en-SG" err="1"/>
              <a:t>incididunt</a:t>
            </a:r>
            <a:r>
              <a:rPr lang="en-SG"/>
              <a:t> </a:t>
            </a:r>
            <a:r>
              <a:rPr lang="en-SG" err="1"/>
              <a:t>ut</a:t>
            </a:r>
            <a:r>
              <a:rPr lang="en-SG"/>
              <a:t> </a:t>
            </a:r>
            <a:r>
              <a:rPr lang="en-SG" err="1"/>
              <a:t>labore</a:t>
            </a:r>
            <a:r>
              <a:rPr lang="en-SG"/>
              <a:t> et dolore magna </a:t>
            </a:r>
            <a:r>
              <a:rPr lang="en-SG" err="1"/>
              <a:t>aliqua</a:t>
            </a:r>
            <a:r>
              <a:rPr lang="en-SG"/>
              <a:t>. Ut </a:t>
            </a:r>
            <a:r>
              <a:rPr lang="en-SG" err="1"/>
              <a:t>enim</a:t>
            </a:r>
            <a:r>
              <a:rPr lang="en-SG"/>
              <a:t> ad minim </a:t>
            </a:r>
            <a:r>
              <a:rPr lang="en-SG" err="1"/>
              <a:t>veniam</a:t>
            </a:r>
            <a:r>
              <a:rPr lang="en-SG"/>
              <a:t>. Lorem ipsum </a:t>
            </a:r>
            <a:r>
              <a:rPr lang="en-SG" err="1"/>
              <a:t>dolor</a:t>
            </a:r>
            <a:r>
              <a:rPr lang="en-SG"/>
              <a:t> sit </a:t>
            </a:r>
            <a:r>
              <a:rPr lang="en-SG" err="1"/>
              <a:t>amet</a:t>
            </a:r>
            <a:r>
              <a:rPr lang="en-SG"/>
              <a:t>, </a:t>
            </a:r>
            <a:r>
              <a:rPr lang="en-SG" err="1"/>
              <a:t>consectetur</a:t>
            </a:r>
            <a:r>
              <a:rPr lang="en-SG"/>
              <a:t> </a:t>
            </a:r>
            <a:r>
              <a:rPr lang="en-SG" err="1"/>
              <a:t>adipiscing</a:t>
            </a:r>
            <a:r>
              <a:rPr lang="en-SG"/>
              <a:t> </a:t>
            </a:r>
            <a:r>
              <a:rPr lang="en-SG" err="1"/>
              <a:t>elit</a:t>
            </a:r>
            <a:r>
              <a:rPr lang="en-SG"/>
              <a:t>, </a:t>
            </a:r>
            <a:r>
              <a:rPr lang="en-SG" err="1"/>
              <a:t>sed</a:t>
            </a:r>
            <a:r>
              <a:rPr lang="en-SG"/>
              <a:t> do.</a:t>
            </a:r>
          </a:p>
        </p:txBody>
      </p:sp>
    </p:spTree>
    <p:extLst>
      <p:ext uri="{BB962C8B-B14F-4D97-AF65-F5344CB8AC3E}">
        <p14:creationId xmlns:p14="http://schemas.microsoft.com/office/powerpoint/2010/main" val="15113040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obile UI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Picture 23" descr="A picture containing shape&#10;&#10;Description automatically generated">
            <a:extLst>
              <a:ext uri="{FF2B5EF4-FFF2-40B4-BE49-F238E27FC236}">
                <a16:creationId xmlns:a16="http://schemas.microsoft.com/office/drawing/2014/main" id="{6C9C6B94-4E90-4B77-87BD-996A99003CD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3441" y="1332457"/>
            <a:ext cx="1746973" cy="3678803"/>
          </a:xfrm>
          <a:prstGeom prst="rect">
            <a:avLst/>
          </a:prstGeom>
        </p:spPr>
      </p:pic>
      <p:sp>
        <p:nvSpPr>
          <p:cNvPr id="23" name="Picture Placeholder 13">
            <a:extLst>
              <a:ext uri="{FF2B5EF4-FFF2-40B4-BE49-F238E27FC236}">
                <a16:creationId xmlns:a16="http://schemas.microsoft.com/office/drawing/2014/main" id="{039DF085-6E9A-4E4A-8846-59706AC951A4}"/>
              </a:ext>
            </a:extLst>
          </p:cNvPr>
          <p:cNvSpPr>
            <a:spLocks noGrp="1"/>
          </p:cNvSpPr>
          <p:nvPr>
            <p:ph type="pic" sz="quarter" idx="19" hasCustomPrompt="1"/>
          </p:nvPr>
        </p:nvSpPr>
        <p:spPr>
          <a:xfrm>
            <a:off x="824281" y="1551535"/>
            <a:ext cx="1545292" cy="3240646"/>
          </a:xfrm>
        </p:spPr>
        <p:txBody>
          <a:bodyPr anchor="ctr">
            <a:normAutofit/>
          </a:bodyPr>
          <a:lstStyle>
            <a:lvl1pPr marL="0" indent="0" algn="ctr">
              <a:buNone/>
              <a:defRPr sz="1100">
                <a:solidFill>
                  <a:schemeClr val="tx2"/>
                </a:solidFill>
              </a:defRPr>
            </a:lvl1pPr>
          </a:lstStyle>
          <a:p>
            <a:r>
              <a:rPr lang="en-US"/>
              <a:t>Insert image here</a:t>
            </a:r>
            <a:endParaRPr lang="en-SG"/>
          </a:p>
        </p:txBody>
      </p:sp>
      <p:sp>
        <p:nvSpPr>
          <p:cNvPr id="4" name="Text Placeholder 3">
            <a:extLst>
              <a:ext uri="{FF2B5EF4-FFF2-40B4-BE49-F238E27FC236}">
                <a16:creationId xmlns:a16="http://schemas.microsoft.com/office/drawing/2014/main" id="{BC63117A-641B-40A6-94C5-05634ECFE5D0}"/>
              </a:ext>
            </a:extLst>
          </p:cNvPr>
          <p:cNvSpPr>
            <a:spLocks noGrp="1"/>
          </p:cNvSpPr>
          <p:nvPr>
            <p:ph type="body" sz="quarter" idx="20" hasCustomPrompt="1"/>
          </p:nvPr>
        </p:nvSpPr>
        <p:spPr>
          <a:xfrm>
            <a:off x="383407" y="5081590"/>
            <a:ext cx="2419350" cy="297495"/>
          </a:xfrm>
        </p:spPr>
        <p:txBody>
          <a:bodyPr>
            <a:normAutofit/>
          </a:bodyPr>
          <a:lstStyle>
            <a:lvl1pPr marL="0" indent="0" algn="ctr">
              <a:buNone/>
              <a:defRPr sz="1600" b="1">
                <a:solidFill>
                  <a:schemeClr val="tx1"/>
                </a:solidFill>
              </a:defRPr>
            </a:lvl1pPr>
          </a:lstStyle>
          <a:p>
            <a:pPr lvl="0"/>
            <a:r>
              <a:rPr lang="en-US"/>
              <a:t>Title description goes here</a:t>
            </a:r>
            <a:endParaRPr lang="en-SG"/>
          </a:p>
        </p:txBody>
      </p:sp>
      <p:sp>
        <p:nvSpPr>
          <p:cNvPr id="6" name="Text Placeholder 5">
            <a:extLst>
              <a:ext uri="{FF2B5EF4-FFF2-40B4-BE49-F238E27FC236}">
                <a16:creationId xmlns:a16="http://schemas.microsoft.com/office/drawing/2014/main" id="{903D6444-AF11-4593-83C7-E422C91A6348}"/>
              </a:ext>
            </a:extLst>
          </p:cNvPr>
          <p:cNvSpPr>
            <a:spLocks noGrp="1"/>
          </p:cNvSpPr>
          <p:nvPr>
            <p:ph type="body" sz="quarter" idx="21" hasCustomPrompt="1"/>
          </p:nvPr>
        </p:nvSpPr>
        <p:spPr>
          <a:xfrm>
            <a:off x="147663" y="5379085"/>
            <a:ext cx="2890838" cy="1082675"/>
          </a:xfrm>
        </p:spPr>
        <p:txBody>
          <a:bodyPr>
            <a:noAutofit/>
          </a:bodyPr>
          <a:lstStyle>
            <a:lvl1pPr marL="0" indent="0" algn="ctr">
              <a:buNone/>
              <a:defRPr sz="1400">
                <a:solidFill>
                  <a:schemeClr val="tx1"/>
                </a:solidFill>
              </a:defRPr>
            </a:lvl1pPr>
          </a:lstStyle>
          <a:p>
            <a:pPr lvl="0"/>
            <a:r>
              <a:rPr lang="en-SG"/>
              <a:t>Lorem ipsum </a:t>
            </a:r>
            <a:r>
              <a:rPr lang="en-SG" err="1"/>
              <a:t>dolor</a:t>
            </a:r>
            <a:r>
              <a:rPr lang="en-SG"/>
              <a:t> sit </a:t>
            </a:r>
            <a:r>
              <a:rPr lang="en-SG" err="1"/>
              <a:t>amet</a:t>
            </a:r>
            <a:r>
              <a:rPr lang="en-SG"/>
              <a:t>, </a:t>
            </a:r>
            <a:r>
              <a:rPr lang="en-SG" err="1"/>
              <a:t>consectetu</a:t>
            </a:r>
            <a:r>
              <a:rPr lang="en-SG"/>
              <a:t> </a:t>
            </a:r>
            <a:r>
              <a:rPr lang="en-SG" err="1"/>
              <a:t>adipiscing</a:t>
            </a:r>
            <a:r>
              <a:rPr lang="en-SG"/>
              <a:t> </a:t>
            </a:r>
            <a:r>
              <a:rPr lang="en-SG" err="1"/>
              <a:t>elit</a:t>
            </a:r>
            <a:r>
              <a:rPr lang="en-SG"/>
              <a:t>, </a:t>
            </a:r>
            <a:r>
              <a:rPr lang="en-SG" err="1"/>
              <a:t>sed</a:t>
            </a:r>
            <a:r>
              <a:rPr lang="en-SG"/>
              <a:t> do </a:t>
            </a:r>
            <a:r>
              <a:rPr lang="en-SG" err="1"/>
              <a:t>eiusmod</a:t>
            </a:r>
            <a:r>
              <a:rPr lang="en-SG"/>
              <a:t> tempo </a:t>
            </a:r>
            <a:r>
              <a:rPr lang="en-SG" err="1"/>
              <a:t>incididunt</a:t>
            </a:r>
            <a:r>
              <a:rPr lang="en-SG"/>
              <a:t> </a:t>
            </a:r>
            <a:r>
              <a:rPr lang="en-SG" err="1"/>
              <a:t>ut</a:t>
            </a:r>
            <a:r>
              <a:rPr lang="en-SG"/>
              <a:t> </a:t>
            </a:r>
            <a:r>
              <a:rPr lang="en-SG" err="1"/>
              <a:t>labore</a:t>
            </a:r>
            <a:r>
              <a:rPr lang="en-SG"/>
              <a:t> et dolore </a:t>
            </a:r>
            <a:r>
              <a:rPr lang="en-SG" err="1"/>
              <a:t>magn</a:t>
            </a:r>
            <a:r>
              <a:rPr lang="en-SG"/>
              <a:t> </a:t>
            </a:r>
            <a:r>
              <a:rPr lang="en-SG" err="1"/>
              <a:t>aliqua</a:t>
            </a:r>
            <a:r>
              <a:rPr lang="en-SG"/>
              <a:t>. Ut </a:t>
            </a:r>
            <a:r>
              <a:rPr lang="en-SG" err="1"/>
              <a:t>enim</a:t>
            </a:r>
            <a:r>
              <a:rPr lang="en-SG"/>
              <a:t> ad minim </a:t>
            </a:r>
            <a:r>
              <a:rPr lang="en-SG" err="1"/>
              <a:t>veniam</a:t>
            </a:r>
            <a:r>
              <a:rPr lang="en-SG"/>
              <a:t>.</a:t>
            </a:r>
          </a:p>
        </p:txBody>
      </p:sp>
      <p:pic>
        <p:nvPicPr>
          <p:cNvPr id="29" name="Picture 28" descr="A picture containing shape&#10;&#10;Description automatically generated">
            <a:extLst>
              <a:ext uri="{FF2B5EF4-FFF2-40B4-BE49-F238E27FC236}">
                <a16:creationId xmlns:a16="http://schemas.microsoft.com/office/drawing/2014/main" id="{57BCDA7C-4CFF-44D2-9DB9-5115F187B70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5119" y="1332457"/>
            <a:ext cx="1746973" cy="3678803"/>
          </a:xfrm>
          <a:prstGeom prst="rect">
            <a:avLst/>
          </a:prstGeom>
        </p:spPr>
      </p:pic>
      <p:sp>
        <p:nvSpPr>
          <p:cNvPr id="30" name="Picture Placeholder 13">
            <a:extLst>
              <a:ext uri="{FF2B5EF4-FFF2-40B4-BE49-F238E27FC236}">
                <a16:creationId xmlns:a16="http://schemas.microsoft.com/office/drawing/2014/main" id="{A09B3C47-EE08-4834-833B-5FF57198E602}"/>
              </a:ext>
            </a:extLst>
          </p:cNvPr>
          <p:cNvSpPr>
            <a:spLocks noGrp="1"/>
          </p:cNvSpPr>
          <p:nvPr>
            <p:ph type="pic" sz="quarter" idx="22" hasCustomPrompt="1"/>
          </p:nvPr>
        </p:nvSpPr>
        <p:spPr>
          <a:xfrm>
            <a:off x="3815959" y="1551535"/>
            <a:ext cx="1545292" cy="3240646"/>
          </a:xfrm>
        </p:spPr>
        <p:txBody>
          <a:bodyPr anchor="ctr">
            <a:normAutofit/>
          </a:bodyPr>
          <a:lstStyle>
            <a:lvl1pPr marL="0" indent="0" algn="ctr">
              <a:buNone/>
              <a:defRPr sz="1100">
                <a:solidFill>
                  <a:schemeClr val="tx2"/>
                </a:solidFill>
              </a:defRPr>
            </a:lvl1pPr>
          </a:lstStyle>
          <a:p>
            <a:r>
              <a:rPr lang="en-US"/>
              <a:t>Insert image here</a:t>
            </a:r>
            <a:endParaRPr lang="en-SG"/>
          </a:p>
        </p:txBody>
      </p:sp>
      <p:sp>
        <p:nvSpPr>
          <p:cNvPr id="31" name="Text Placeholder 3">
            <a:extLst>
              <a:ext uri="{FF2B5EF4-FFF2-40B4-BE49-F238E27FC236}">
                <a16:creationId xmlns:a16="http://schemas.microsoft.com/office/drawing/2014/main" id="{1AA071BB-7457-437D-82D9-86B83F7B3418}"/>
              </a:ext>
            </a:extLst>
          </p:cNvPr>
          <p:cNvSpPr>
            <a:spLocks noGrp="1"/>
          </p:cNvSpPr>
          <p:nvPr>
            <p:ph type="body" sz="quarter" idx="23" hasCustomPrompt="1"/>
          </p:nvPr>
        </p:nvSpPr>
        <p:spPr>
          <a:xfrm>
            <a:off x="3375085" y="5081590"/>
            <a:ext cx="2419350" cy="297495"/>
          </a:xfrm>
        </p:spPr>
        <p:txBody>
          <a:bodyPr>
            <a:normAutofit/>
          </a:bodyPr>
          <a:lstStyle>
            <a:lvl1pPr marL="0" indent="0" algn="ctr">
              <a:buNone/>
              <a:defRPr sz="1600" b="1">
                <a:solidFill>
                  <a:schemeClr val="tx1"/>
                </a:solidFill>
              </a:defRPr>
            </a:lvl1pPr>
          </a:lstStyle>
          <a:p>
            <a:pPr lvl="0"/>
            <a:r>
              <a:rPr lang="en-US"/>
              <a:t>Title description goes here</a:t>
            </a:r>
            <a:endParaRPr lang="en-SG"/>
          </a:p>
        </p:txBody>
      </p:sp>
      <p:sp>
        <p:nvSpPr>
          <p:cNvPr id="32" name="Text Placeholder 5">
            <a:extLst>
              <a:ext uri="{FF2B5EF4-FFF2-40B4-BE49-F238E27FC236}">
                <a16:creationId xmlns:a16="http://schemas.microsoft.com/office/drawing/2014/main" id="{2C9C8089-E026-49B3-A2D7-9B15C5ACDB72}"/>
              </a:ext>
            </a:extLst>
          </p:cNvPr>
          <p:cNvSpPr>
            <a:spLocks noGrp="1"/>
          </p:cNvSpPr>
          <p:nvPr>
            <p:ph type="body" sz="quarter" idx="24" hasCustomPrompt="1"/>
          </p:nvPr>
        </p:nvSpPr>
        <p:spPr>
          <a:xfrm>
            <a:off x="3139341" y="5379085"/>
            <a:ext cx="2890838" cy="1082675"/>
          </a:xfrm>
        </p:spPr>
        <p:txBody>
          <a:bodyPr>
            <a:noAutofit/>
          </a:bodyPr>
          <a:lstStyle>
            <a:lvl1pPr marL="0" indent="0" algn="ctr">
              <a:buNone/>
              <a:defRPr sz="1400">
                <a:solidFill>
                  <a:schemeClr val="tx1"/>
                </a:solidFill>
              </a:defRPr>
            </a:lvl1pPr>
          </a:lstStyle>
          <a:p>
            <a:pPr lvl="0"/>
            <a:r>
              <a:rPr lang="en-SG"/>
              <a:t>Lorem ipsum </a:t>
            </a:r>
            <a:r>
              <a:rPr lang="en-SG" err="1"/>
              <a:t>dolor</a:t>
            </a:r>
            <a:r>
              <a:rPr lang="en-SG"/>
              <a:t> sit </a:t>
            </a:r>
            <a:r>
              <a:rPr lang="en-SG" err="1"/>
              <a:t>amet</a:t>
            </a:r>
            <a:r>
              <a:rPr lang="en-SG"/>
              <a:t>, </a:t>
            </a:r>
            <a:r>
              <a:rPr lang="en-SG" err="1"/>
              <a:t>consectetu</a:t>
            </a:r>
            <a:r>
              <a:rPr lang="en-SG"/>
              <a:t> </a:t>
            </a:r>
            <a:r>
              <a:rPr lang="en-SG" err="1"/>
              <a:t>adipiscing</a:t>
            </a:r>
            <a:r>
              <a:rPr lang="en-SG"/>
              <a:t> </a:t>
            </a:r>
            <a:r>
              <a:rPr lang="en-SG" err="1"/>
              <a:t>elit</a:t>
            </a:r>
            <a:r>
              <a:rPr lang="en-SG"/>
              <a:t>, </a:t>
            </a:r>
            <a:r>
              <a:rPr lang="en-SG" err="1"/>
              <a:t>sed</a:t>
            </a:r>
            <a:r>
              <a:rPr lang="en-SG"/>
              <a:t> do </a:t>
            </a:r>
            <a:r>
              <a:rPr lang="en-SG" err="1"/>
              <a:t>eiusmod</a:t>
            </a:r>
            <a:r>
              <a:rPr lang="en-SG"/>
              <a:t> tempo </a:t>
            </a:r>
            <a:r>
              <a:rPr lang="en-SG" err="1"/>
              <a:t>incididunt</a:t>
            </a:r>
            <a:r>
              <a:rPr lang="en-SG"/>
              <a:t> </a:t>
            </a:r>
            <a:r>
              <a:rPr lang="en-SG" err="1"/>
              <a:t>ut</a:t>
            </a:r>
            <a:r>
              <a:rPr lang="en-SG"/>
              <a:t> </a:t>
            </a:r>
            <a:r>
              <a:rPr lang="en-SG" err="1"/>
              <a:t>labore</a:t>
            </a:r>
            <a:r>
              <a:rPr lang="en-SG"/>
              <a:t> et dolore </a:t>
            </a:r>
            <a:r>
              <a:rPr lang="en-SG" err="1"/>
              <a:t>magn</a:t>
            </a:r>
            <a:r>
              <a:rPr lang="en-SG"/>
              <a:t> </a:t>
            </a:r>
            <a:r>
              <a:rPr lang="en-SG" err="1"/>
              <a:t>aliqua</a:t>
            </a:r>
            <a:r>
              <a:rPr lang="en-SG"/>
              <a:t>. Ut </a:t>
            </a:r>
            <a:r>
              <a:rPr lang="en-SG" err="1"/>
              <a:t>enim</a:t>
            </a:r>
            <a:r>
              <a:rPr lang="en-SG"/>
              <a:t> ad minim </a:t>
            </a:r>
            <a:r>
              <a:rPr lang="en-SG" err="1"/>
              <a:t>veniam</a:t>
            </a:r>
            <a:r>
              <a:rPr lang="en-SG"/>
              <a:t>.</a:t>
            </a:r>
          </a:p>
        </p:txBody>
      </p:sp>
      <p:pic>
        <p:nvPicPr>
          <p:cNvPr id="33" name="Picture 32" descr="A picture containing shape&#10;&#10;Description automatically generated">
            <a:extLst>
              <a:ext uri="{FF2B5EF4-FFF2-40B4-BE49-F238E27FC236}">
                <a16:creationId xmlns:a16="http://schemas.microsoft.com/office/drawing/2014/main" id="{B28EF433-0950-4C61-A87A-F9E24384FAA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94160" y="1332457"/>
            <a:ext cx="1746973" cy="3678803"/>
          </a:xfrm>
          <a:prstGeom prst="rect">
            <a:avLst/>
          </a:prstGeom>
        </p:spPr>
      </p:pic>
      <p:sp>
        <p:nvSpPr>
          <p:cNvPr id="34" name="Picture Placeholder 13">
            <a:extLst>
              <a:ext uri="{FF2B5EF4-FFF2-40B4-BE49-F238E27FC236}">
                <a16:creationId xmlns:a16="http://schemas.microsoft.com/office/drawing/2014/main" id="{A6551516-E077-4086-BFDF-099ABFA92238}"/>
              </a:ext>
            </a:extLst>
          </p:cNvPr>
          <p:cNvSpPr>
            <a:spLocks noGrp="1"/>
          </p:cNvSpPr>
          <p:nvPr>
            <p:ph type="pic" sz="quarter" idx="25" hasCustomPrompt="1"/>
          </p:nvPr>
        </p:nvSpPr>
        <p:spPr>
          <a:xfrm>
            <a:off x="6795000" y="1551535"/>
            <a:ext cx="1545292" cy="3240646"/>
          </a:xfrm>
        </p:spPr>
        <p:txBody>
          <a:bodyPr anchor="ctr">
            <a:normAutofit/>
          </a:bodyPr>
          <a:lstStyle>
            <a:lvl1pPr marL="0" indent="0" algn="ctr">
              <a:buNone/>
              <a:defRPr sz="1100">
                <a:solidFill>
                  <a:schemeClr val="tx2"/>
                </a:solidFill>
              </a:defRPr>
            </a:lvl1pPr>
          </a:lstStyle>
          <a:p>
            <a:r>
              <a:rPr lang="en-US"/>
              <a:t>Insert image here</a:t>
            </a:r>
            <a:endParaRPr lang="en-SG"/>
          </a:p>
        </p:txBody>
      </p:sp>
      <p:sp>
        <p:nvSpPr>
          <p:cNvPr id="35" name="Text Placeholder 3">
            <a:extLst>
              <a:ext uri="{FF2B5EF4-FFF2-40B4-BE49-F238E27FC236}">
                <a16:creationId xmlns:a16="http://schemas.microsoft.com/office/drawing/2014/main" id="{D84DDFCC-4D1F-4A59-9503-839380B96631}"/>
              </a:ext>
            </a:extLst>
          </p:cNvPr>
          <p:cNvSpPr>
            <a:spLocks noGrp="1"/>
          </p:cNvSpPr>
          <p:nvPr>
            <p:ph type="body" sz="quarter" idx="26" hasCustomPrompt="1"/>
          </p:nvPr>
        </p:nvSpPr>
        <p:spPr>
          <a:xfrm>
            <a:off x="6354126" y="5081590"/>
            <a:ext cx="2419350" cy="297495"/>
          </a:xfrm>
        </p:spPr>
        <p:txBody>
          <a:bodyPr>
            <a:normAutofit/>
          </a:bodyPr>
          <a:lstStyle>
            <a:lvl1pPr marL="0" indent="0" algn="ctr">
              <a:buNone/>
              <a:defRPr sz="1600" b="1">
                <a:solidFill>
                  <a:schemeClr val="tx1"/>
                </a:solidFill>
              </a:defRPr>
            </a:lvl1pPr>
          </a:lstStyle>
          <a:p>
            <a:pPr lvl="0"/>
            <a:r>
              <a:rPr lang="en-US"/>
              <a:t>Title description goes here</a:t>
            </a:r>
            <a:endParaRPr lang="en-SG"/>
          </a:p>
        </p:txBody>
      </p:sp>
      <p:sp>
        <p:nvSpPr>
          <p:cNvPr id="36" name="Text Placeholder 5">
            <a:extLst>
              <a:ext uri="{FF2B5EF4-FFF2-40B4-BE49-F238E27FC236}">
                <a16:creationId xmlns:a16="http://schemas.microsoft.com/office/drawing/2014/main" id="{9AD07FDF-E277-4126-B0BD-AAD80022ACD9}"/>
              </a:ext>
            </a:extLst>
          </p:cNvPr>
          <p:cNvSpPr>
            <a:spLocks noGrp="1"/>
          </p:cNvSpPr>
          <p:nvPr>
            <p:ph type="body" sz="quarter" idx="27" hasCustomPrompt="1"/>
          </p:nvPr>
        </p:nvSpPr>
        <p:spPr>
          <a:xfrm>
            <a:off x="6118382" y="5379085"/>
            <a:ext cx="2890838" cy="1082675"/>
          </a:xfrm>
        </p:spPr>
        <p:txBody>
          <a:bodyPr>
            <a:noAutofit/>
          </a:bodyPr>
          <a:lstStyle>
            <a:lvl1pPr marL="0" indent="0" algn="ctr">
              <a:buNone/>
              <a:defRPr sz="1400">
                <a:solidFill>
                  <a:schemeClr val="tx1"/>
                </a:solidFill>
              </a:defRPr>
            </a:lvl1pPr>
          </a:lstStyle>
          <a:p>
            <a:pPr lvl="0"/>
            <a:r>
              <a:rPr lang="en-SG"/>
              <a:t>Lorem ipsum </a:t>
            </a:r>
            <a:r>
              <a:rPr lang="en-SG" err="1"/>
              <a:t>dolor</a:t>
            </a:r>
            <a:r>
              <a:rPr lang="en-SG"/>
              <a:t> sit </a:t>
            </a:r>
            <a:r>
              <a:rPr lang="en-SG" err="1"/>
              <a:t>amet</a:t>
            </a:r>
            <a:r>
              <a:rPr lang="en-SG"/>
              <a:t>, </a:t>
            </a:r>
            <a:r>
              <a:rPr lang="en-SG" err="1"/>
              <a:t>consectetu</a:t>
            </a:r>
            <a:r>
              <a:rPr lang="en-SG"/>
              <a:t> </a:t>
            </a:r>
            <a:r>
              <a:rPr lang="en-SG" err="1"/>
              <a:t>adipiscing</a:t>
            </a:r>
            <a:r>
              <a:rPr lang="en-SG"/>
              <a:t> </a:t>
            </a:r>
            <a:r>
              <a:rPr lang="en-SG" err="1"/>
              <a:t>elit</a:t>
            </a:r>
            <a:r>
              <a:rPr lang="en-SG"/>
              <a:t>, </a:t>
            </a:r>
            <a:r>
              <a:rPr lang="en-SG" err="1"/>
              <a:t>sed</a:t>
            </a:r>
            <a:r>
              <a:rPr lang="en-SG"/>
              <a:t> do </a:t>
            </a:r>
            <a:r>
              <a:rPr lang="en-SG" err="1"/>
              <a:t>eiusmod</a:t>
            </a:r>
            <a:r>
              <a:rPr lang="en-SG"/>
              <a:t> tempo </a:t>
            </a:r>
            <a:r>
              <a:rPr lang="en-SG" err="1"/>
              <a:t>incididunt</a:t>
            </a:r>
            <a:r>
              <a:rPr lang="en-SG"/>
              <a:t> </a:t>
            </a:r>
            <a:r>
              <a:rPr lang="en-SG" err="1"/>
              <a:t>ut</a:t>
            </a:r>
            <a:r>
              <a:rPr lang="en-SG"/>
              <a:t> </a:t>
            </a:r>
            <a:r>
              <a:rPr lang="en-SG" err="1"/>
              <a:t>labore</a:t>
            </a:r>
            <a:r>
              <a:rPr lang="en-SG"/>
              <a:t> et dolore </a:t>
            </a:r>
            <a:r>
              <a:rPr lang="en-SG" err="1"/>
              <a:t>magn</a:t>
            </a:r>
            <a:r>
              <a:rPr lang="en-SG"/>
              <a:t> </a:t>
            </a:r>
            <a:r>
              <a:rPr lang="en-SG" err="1"/>
              <a:t>aliqua</a:t>
            </a:r>
            <a:r>
              <a:rPr lang="en-SG"/>
              <a:t>. Ut </a:t>
            </a:r>
            <a:r>
              <a:rPr lang="en-SG" err="1"/>
              <a:t>enim</a:t>
            </a:r>
            <a:r>
              <a:rPr lang="en-SG"/>
              <a:t> ad minim </a:t>
            </a:r>
            <a:r>
              <a:rPr lang="en-SG" err="1"/>
              <a:t>veniam</a:t>
            </a:r>
            <a:r>
              <a:rPr lang="en-SG"/>
              <a:t>.</a:t>
            </a:r>
          </a:p>
        </p:txBody>
      </p:sp>
      <p:pic>
        <p:nvPicPr>
          <p:cNvPr id="37" name="Picture 36" descr="A picture containing shape&#10;&#10;Description automatically generated">
            <a:extLst>
              <a:ext uri="{FF2B5EF4-FFF2-40B4-BE49-F238E27FC236}">
                <a16:creationId xmlns:a16="http://schemas.microsoft.com/office/drawing/2014/main" id="{84F37A6A-0C7F-4E43-A6F9-BD6FC030E55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99122" y="1332457"/>
            <a:ext cx="1746973" cy="3678803"/>
          </a:xfrm>
          <a:prstGeom prst="rect">
            <a:avLst/>
          </a:prstGeom>
        </p:spPr>
      </p:pic>
      <p:sp>
        <p:nvSpPr>
          <p:cNvPr id="38" name="Picture Placeholder 13">
            <a:extLst>
              <a:ext uri="{FF2B5EF4-FFF2-40B4-BE49-F238E27FC236}">
                <a16:creationId xmlns:a16="http://schemas.microsoft.com/office/drawing/2014/main" id="{BC766989-FA2E-4EC8-B4FA-F8B7E13B8727}"/>
              </a:ext>
            </a:extLst>
          </p:cNvPr>
          <p:cNvSpPr>
            <a:spLocks noGrp="1"/>
          </p:cNvSpPr>
          <p:nvPr>
            <p:ph type="pic" sz="quarter" idx="28" hasCustomPrompt="1"/>
          </p:nvPr>
        </p:nvSpPr>
        <p:spPr>
          <a:xfrm>
            <a:off x="9799962" y="1551535"/>
            <a:ext cx="1545292" cy="3240646"/>
          </a:xfrm>
        </p:spPr>
        <p:txBody>
          <a:bodyPr anchor="ctr">
            <a:normAutofit/>
          </a:bodyPr>
          <a:lstStyle>
            <a:lvl1pPr marL="0" indent="0" algn="ctr">
              <a:buNone/>
              <a:defRPr sz="1100">
                <a:solidFill>
                  <a:schemeClr val="tx2"/>
                </a:solidFill>
              </a:defRPr>
            </a:lvl1pPr>
          </a:lstStyle>
          <a:p>
            <a:r>
              <a:rPr lang="en-US"/>
              <a:t>Insert image here</a:t>
            </a:r>
            <a:endParaRPr lang="en-SG"/>
          </a:p>
        </p:txBody>
      </p:sp>
      <p:sp>
        <p:nvSpPr>
          <p:cNvPr id="39" name="Text Placeholder 3">
            <a:extLst>
              <a:ext uri="{FF2B5EF4-FFF2-40B4-BE49-F238E27FC236}">
                <a16:creationId xmlns:a16="http://schemas.microsoft.com/office/drawing/2014/main" id="{BA859467-EA97-47F9-9C13-4F3E6EDACBBC}"/>
              </a:ext>
            </a:extLst>
          </p:cNvPr>
          <p:cNvSpPr>
            <a:spLocks noGrp="1"/>
          </p:cNvSpPr>
          <p:nvPr>
            <p:ph type="body" sz="quarter" idx="29" hasCustomPrompt="1"/>
          </p:nvPr>
        </p:nvSpPr>
        <p:spPr>
          <a:xfrm>
            <a:off x="9359088" y="5081590"/>
            <a:ext cx="2419350" cy="297495"/>
          </a:xfrm>
        </p:spPr>
        <p:txBody>
          <a:bodyPr>
            <a:normAutofit/>
          </a:bodyPr>
          <a:lstStyle>
            <a:lvl1pPr marL="0" indent="0" algn="ctr">
              <a:buNone/>
              <a:defRPr sz="1600" b="1">
                <a:solidFill>
                  <a:schemeClr val="tx1"/>
                </a:solidFill>
              </a:defRPr>
            </a:lvl1pPr>
          </a:lstStyle>
          <a:p>
            <a:pPr lvl="0"/>
            <a:r>
              <a:rPr lang="en-US"/>
              <a:t>Title description goes here</a:t>
            </a:r>
            <a:endParaRPr lang="en-SG"/>
          </a:p>
        </p:txBody>
      </p:sp>
      <p:sp>
        <p:nvSpPr>
          <p:cNvPr id="40" name="Text Placeholder 5">
            <a:extLst>
              <a:ext uri="{FF2B5EF4-FFF2-40B4-BE49-F238E27FC236}">
                <a16:creationId xmlns:a16="http://schemas.microsoft.com/office/drawing/2014/main" id="{0B8A6451-1A89-4E88-AA07-7E00E65D1A52}"/>
              </a:ext>
            </a:extLst>
          </p:cNvPr>
          <p:cNvSpPr>
            <a:spLocks noGrp="1"/>
          </p:cNvSpPr>
          <p:nvPr>
            <p:ph type="body" sz="quarter" idx="30" hasCustomPrompt="1"/>
          </p:nvPr>
        </p:nvSpPr>
        <p:spPr>
          <a:xfrm>
            <a:off x="9123344" y="5379085"/>
            <a:ext cx="2890838" cy="1082675"/>
          </a:xfrm>
        </p:spPr>
        <p:txBody>
          <a:bodyPr anchor="ctr">
            <a:noAutofit/>
          </a:bodyPr>
          <a:lstStyle>
            <a:lvl1pPr marL="0" indent="0" algn="ctr">
              <a:buNone/>
              <a:defRPr sz="1400">
                <a:solidFill>
                  <a:schemeClr val="tx1"/>
                </a:solidFill>
              </a:defRPr>
            </a:lvl1pPr>
          </a:lstStyle>
          <a:p>
            <a:pPr lvl="0"/>
            <a:r>
              <a:rPr lang="en-SG"/>
              <a:t>Lorem ipsum </a:t>
            </a:r>
            <a:r>
              <a:rPr lang="en-SG" err="1"/>
              <a:t>dolor</a:t>
            </a:r>
            <a:r>
              <a:rPr lang="en-SG"/>
              <a:t> sit </a:t>
            </a:r>
            <a:r>
              <a:rPr lang="en-SG" err="1"/>
              <a:t>amet</a:t>
            </a:r>
            <a:r>
              <a:rPr lang="en-SG"/>
              <a:t>, </a:t>
            </a:r>
            <a:r>
              <a:rPr lang="en-SG" err="1"/>
              <a:t>consectetu</a:t>
            </a:r>
            <a:r>
              <a:rPr lang="en-SG"/>
              <a:t> </a:t>
            </a:r>
            <a:r>
              <a:rPr lang="en-SG" err="1"/>
              <a:t>adipiscing</a:t>
            </a:r>
            <a:r>
              <a:rPr lang="en-SG"/>
              <a:t> </a:t>
            </a:r>
            <a:r>
              <a:rPr lang="en-SG" err="1"/>
              <a:t>elit</a:t>
            </a:r>
            <a:r>
              <a:rPr lang="en-SG"/>
              <a:t>, </a:t>
            </a:r>
            <a:r>
              <a:rPr lang="en-SG" err="1"/>
              <a:t>sed</a:t>
            </a:r>
            <a:r>
              <a:rPr lang="en-SG"/>
              <a:t> do </a:t>
            </a:r>
            <a:r>
              <a:rPr lang="en-SG" err="1"/>
              <a:t>eiusmod</a:t>
            </a:r>
            <a:r>
              <a:rPr lang="en-SG"/>
              <a:t> tempo </a:t>
            </a:r>
            <a:r>
              <a:rPr lang="en-SG" err="1"/>
              <a:t>incididunt</a:t>
            </a:r>
            <a:r>
              <a:rPr lang="en-SG"/>
              <a:t> </a:t>
            </a:r>
            <a:r>
              <a:rPr lang="en-SG" err="1"/>
              <a:t>ut</a:t>
            </a:r>
            <a:r>
              <a:rPr lang="en-SG"/>
              <a:t> </a:t>
            </a:r>
            <a:r>
              <a:rPr lang="en-SG" err="1"/>
              <a:t>labore</a:t>
            </a:r>
            <a:r>
              <a:rPr lang="en-SG"/>
              <a:t> et dolore </a:t>
            </a:r>
            <a:r>
              <a:rPr lang="en-SG" err="1"/>
              <a:t>magn</a:t>
            </a:r>
            <a:r>
              <a:rPr lang="en-SG"/>
              <a:t> </a:t>
            </a:r>
            <a:r>
              <a:rPr lang="en-SG" err="1"/>
              <a:t>aliqua</a:t>
            </a:r>
            <a:r>
              <a:rPr lang="en-SG"/>
              <a:t>. Ut </a:t>
            </a:r>
            <a:r>
              <a:rPr lang="en-SG" err="1"/>
              <a:t>enim</a:t>
            </a:r>
            <a:r>
              <a:rPr lang="en-SG"/>
              <a:t> ad minim </a:t>
            </a:r>
            <a:r>
              <a:rPr lang="en-SG" err="1"/>
              <a:t>veniam</a:t>
            </a:r>
            <a:r>
              <a:rPr lang="en-SG"/>
              <a:t>.</a:t>
            </a:r>
          </a:p>
        </p:txBody>
      </p:sp>
      <p:cxnSp>
        <p:nvCxnSpPr>
          <p:cNvPr id="44" name="Straight Connector 43">
            <a:extLst>
              <a:ext uri="{FF2B5EF4-FFF2-40B4-BE49-F238E27FC236}">
                <a16:creationId xmlns:a16="http://schemas.microsoft.com/office/drawing/2014/main" id="{4917375B-46CB-4FA0-BF05-7B4BDB8B031D}"/>
              </a:ext>
            </a:extLst>
          </p:cNvPr>
          <p:cNvCxnSpPr>
            <a:cxnSpLocks/>
          </p:cNvCxnSpPr>
          <p:nvPr userDrawn="1"/>
        </p:nvCxnSpPr>
        <p:spPr>
          <a:xfrm>
            <a:off x="2908283" y="3139896"/>
            <a:ext cx="4352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65318F7-5528-494F-83F1-FF7650D3E94C}"/>
              </a:ext>
            </a:extLst>
          </p:cNvPr>
          <p:cNvCxnSpPr>
            <a:cxnSpLocks/>
          </p:cNvCxnSpPr>
          <p:nvPr userDrawn="1"/>
        </p:nvCxnSpPr>
        <p:spPr>
          <a:xfrm flipH="1" flipV="1">
            <a:off x="3139341" y="2996373"/>
            <a:ext cx="204182" cy="1435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A468214-C529-4FC2-ADB3-6B0F1093384C}"/>
              </a:ext>
            </a:extLst>
          </p:cNvPr>
          <p:cNvCxnSpPr>
            <a:cxnSpLocks/>
          </p:cNvCxnSpPr>
          <p:nvPr userDrawn="1"/>
        </p:nvCxnSpPr>
        <p:spPr>
          <a:xfrm flipH="1">
            <a:off x="3139341" y="3139896"/>
            <a:ext cx="204183" cy="1435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05CD21A-CF8D-4442-B9E9-EF8B378D6BEF}"/>
              </a:ext>
            </a:extLst>
          </p:cNvPr>
          <p:cNvCxnSpPr>
            <a:cxnSpLocks/>
          </p:cNvCxnSpPr>
          <p:nvPr userDrawn="1"/>
        </p:nvCxnSpPr>
        <p:spPr>
          <a:xfrm>
            <a:off x="5887324" y="3119676"/>
            <a:ext cx="4352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9157801-EF1C-48E0-B486-91BC4B751E2B}"/>
              </a:ext>
            </a:extLst>
          </p:cNvPr>
          <p:cNvCxnSpPr>
            <a:cxnSpLocks/>
          </p:cNvCxnSpPr>
          <p:nvPr userDrawn="1"/>
        </p:nvCxnSpPr>
        <p:spPr>
          <a:xfrm flipH="1" flipV="1">
            <a:off x="6118382" y="2976153"/>
            <a:ext cx="204182" cy="1435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17E3C07-998D-4974-89E0-CCF985F68614}"/>
              </a:ext>
            </a:extLst>
          </p:cNvPr>
          <p:cNvCxnSpPr>
            <a:cxnSpLocks/>
          </p:cNvCxnSpPr>
          <p:nvPr userDrawn="1"/>
        </p:nvCxnSpPr>
        <p:spPr>
          <a:xfrm flipH="1">
            <a:off x="6118382" y="3119676"/>
            <a:ext cx="204183" cy="1435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7B1D0A1-1E90-4047-B542-C4B55A9AD76E}"/>
              </a:ext>
            </a:extLst>
          </p:cNvPr>
          <p:cNvCxnSpPr>
            <a:cxnSpLocks/>
          </p:cNvCxnSpPr>
          <p:nvPr userDrawn="1"/>
        </p:nvCxnSpPr>
        <p:spPr>
          <a:xfrm>
            <a:off x="8892286" y="3139896"/>
            <a:ext cx="4352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68A5580-9707-4EF4-92FD-79ED0F231161}"/>
              </a:ext>
            </a:extLst>
          </p:cNvPr>
          <p:cNvCxnSpPr>
            <a:cxnSpLocks/>
          </p:cNvCxnSpPr>
          <p:nvPr userDrawn="1"/>
        </p:nvCxnSpPr>
        <p:spPr>
          <a:xfrm flipH="1" flipV="1">
            <a:off x="9123344" y="2996373"/>
            <a:ext cx="204182" cy="1435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597787B-C49E-459C-BF8E-B4C9645613DD}"/>
              </a:ext>
            </a:extLst>
          </p:cNvPr>
          <p:cNvCxnSpPr>
            <a:cxnSpLocks/>
          </p:cNvCxnSpPr>
          <p:nvPr userDrawn="1"/>
        </p:nvCxnSpPr>
        <p:spPr>
          <a:xfrm flipH="1">
            <a:off x="9123344" y="3139896"/>
            <a:ext cx="204183" cy="14352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5" name="Text Placeholder 7">
            <a:extLst>
              <a:ext uri="{FF2B5EF4-FFF2-40B4-BE49-F238E27FC236}">
                <a16:creationId xmlns:a16="http://schemas.microsoft.com/office/drawing/2014/main" id="{BD6B4B6F-D7C8-44EC-9B00-29BFA89C44E9}"/>
              </a:ext>
            </a:extLst>
          </p:cNvPr>
          <p:cNvSpPr>
            <a:spLocks noGrp="1"/>
          </p:cNvSpPr>
          <p:nvPr>
            <p:ph type="body" sz="quarter" idx="13" hasCustomPrompt="1"/>
          </p:nvPr>
        </p:nvSpPr>
        <p:spPr>
          <a:xfrm>
            <a:off x="3542329" y="681373"/>
            <a:ext cx="5097508" cy="386397"/>
          </a:xfrm>
        </p:spPr>
        <p:txBody>
          <a:bodyPr/>
          <a:lstStyle>
            <a:lvl1pPr marL="0" indent="0" algn="ctr">
              <a:buNone/>
              <a:defRPr b="1"/>
            </a:lvl1pPr>
          </a:lstStyle>
          <a:p>
            <a:pPr lvl="0"/>
            <a:r>
              <a:rPr lang="en-US"/>
              <a:t>Sub-Header goes here</a:t>
            </a:r>
            <a:endParaRPr lang="en-SG"/>
          </a:p>
        </p:txBody>
      </p:sp>
      <p:sp>
        <p:nvSpPr>
          <p:cNvPr id="66" name="Text Placeholder 6">
            <a:extLst>
              <a:ext uri="{FF2B5EF4-FFF2-40B4-BE49-F238E27FC236}">
                <a16:creationId xmlns:a16="http://schemas.microsoft.com/office/drawing/2014/main" id="{053E6E82-6655-4DA1-951C-9DF2F38DC3B7}"/>
              </a:ext>
            </a:extLst>
          </p:cNvPr>
          <p:cNvSpPr>
            <a:spLocks noGrp="1"/>
          </p:cNvSpPr>
          <p:nvPr>
            <p:ph type="body" sz="quarter" idx="14" hasCustomPrompt="1"/>
          </p:nvPr>
        </p:nvSpPr>
        <p:spPr>
          <a:xfrm>
            <a:off x="2265526" y="84792"/>
            <a:ext cx="7651115" cy="548640"/>
          </a:xfrm>
        </p:spPr>
        <p:txBody>
          <a:bodyPr anchor="b">
            <a:normAutofit/>
          </a:bodyPr>
          <a:lstStyle>
            <a:lvl1pPr marL="0" indent="0" algn="ctr">
              <a:buNone/>
              <a:defRPr sz="3200" b="1">
                <a:solidFill>
                  <a:schemeClr val="tx1"/>
                </a:solidFill>
                <a:latin typeface="+mj-lt"/>
              </a:defRPr>
            </a:lvl1pPr>
          </a:lstStyle>
          <a:p>
            <a:pPr lvl="0"/>
            <a:r>
              <a:rPr lang="en-US">
                <a:latin typeface="+mj-lt"/>
              </a:rPr>
              <a:t>Header goes here</a:t>
            </a:r>
            <a:endParaRPr lang="en-SG"/>
          </a:p>
        </p:txBody>
      </p:sp>
    </p:spTree>
    <p:extLst>
      <p:ext uri="{BB962C8B-B14F-4D97-AF65-F5344CB8AC3E}">
        <p14:creationId xmlns:p14="http://schemas.microsoft.com/office/powerpoint/2010/main" val="39276042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gital Bann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4A339B-EE72-46F6-AAFE-A7EE419891CD}"/>
              </a:ext>
            </a:extLst>
          </p:cNvPr>
          <p:cNvSpPr>
            <a:spLocks noGrp="1"/>
          </p:cNvSpPr>
          <p:nvPr>
            <p:ph type="body" sz="quarter" idx="15" hasCustomPrompt="1"/>
          </p:nvPr>
        </p:nvSpPr>
        <p:spPr>
          <a:xfrm>
            <a:off x="664190" y="1709817"/>
            <a:ext cx="2570622" cy="339203"/>
          </a:xfrm>
        </p:spPr>
        <p:txBody>
          <a:bodyPr>
            <a:normAutofit/>
          </a:bodyPr>
          <a:lstStyle>
            <a:lvl1pPr marL="0" indent="0">
              <a:buNone/>
              <a:defRPr sz="1400" b="1">
                <a:solidFill>
                  <a:schemeClr val="accent2"/>
                </a:solidFill>
              </a:defRPr>
            </a:lvl1pPr>
          </a:lstStyle>
          <a:p>
            <a:pPr lvl="0"/>
            <a:r>
              <a:rPr lang="en-US"/>
              <a:t>300 X 250 Digital Banners</a:t>
            </a:r>
            <a:endParaRPr lang="en-SG"/>
          </a:p>
        </p:txBody>
      </p:sp>
      <p:sp>
        <p:nvSpPr>
          <p:cNvPr id="9" name="Picture Placeholder 8">
            <a:extLst>
              <a:ext uri="{FF2B5EF4-FFF2-40B4-BE49-F238E27FC236}">
                <a16:creationId xmlns:a16="http://schemas.microsoft.com/office/drawing/2014/main" id="{37B1EF2D-2ED6-41FD-A3EB-944BD91E7D9F}"/>
              </a:ext>
            </a:extLst>
          </p:cNvPr>
          <p:cNvSpPr>
            <a:spLocks noGrp="1"/>
          </p:cNvSpPr>
          <p:nvPr>
            <p:ph type="pic" sz="quarter" idx="17"/>
          </p:nvPr>
        </p:nvSpPr>
        <p:spPr>
          <a:xfrm>
            <a:off x="664191" y="2074616"/>
            <a:ext cx="2570621" cy="2148318"/>
          </a:xfrm>
        </p:spPr>
        <p:txBody>
          <a:bodyPr anchor="ctr">
            <a:normAutofit/>
          </a:bodyPr>
          <a:lstStyle>
            <a:lvl1pPr marL="0" indent="0" algn="ctr">
              <a:buNone/>
              <a:defRPr sz="1050">
                <a:solidFill>
                  <a:schemeClr val="bg1"/>
                </a:solidFill>
              </a:defRPr>
            </a:lvl1pPr>
          </a:lstStyle>
          <a:p>
            <a:endParaRPr lang="en-US"/>
          </a:p>
          <a:p>
            <a:r>
              <a:rPr lang="en-SG"/>
              <a:t>Insert banner here</a:t>
            </a:r>
          </a:p>
        </p:txBody>
      </p:sp>
      <p:sp>
        <p:nvSpPr>
          <p:cNvPr id="42" name="Text Placeholder 2">
            <a:extLst>
              <a:ext uri="{FF2B5EF4-FFF2-40B4-BE49-F238E27FC236}">
                <a16:creationId xmlns:a16="http://schemas.microsoft.com/office/drawing/2014/main" id="{6A6EAC9A-51C3-4703-9C34-D574B743DDFF}"/>
              </a:ext>
            </a:extLst>
          </p:cNvPr>
          <p:cNvSpPr>
            <a:spLocks noGrp="1"/>
          </p:cNvSpPr>
          <p:nvPr>
            <p:ph type="body" sz="quarter" idx="18" hasCustomPrompt="1"/>
          </p:nvPr>
        </p:nvSpPr>
        <p:spPr>
          <a:xfrm>
            <a:off x="6676616" y="1710315"/>
            <a:ext cx="2570622" cy="339203"/>
          </a:xfrm>
        </p:spPr>
        <p:txBody>
          <a:bodyPr>
            <a:normAutofit/>
          </a:bodyPr>
          <a:lstStyle>
            <a:lvl1pPr marL="0" indent="0">
              <a:buNone/>
              <a:defRPr sz="1400" b="1">
                <a:solidFill>
                  <a:schemeClr val="accent2"/>
                </a:solidFill>
              </a:defRPr>
            </a:lvl1pPr>
          </a:lstStyle>
          <a:p>
            <a:pPr lvl="0"/>
            <a:r>
              <a:rPr lang="en-US"/>
              <a:t>728 X 90 Digital Banners</a:t>
            </a:r>
            <a:endParaRPr lang="en-SG"/>
          </a:p>
        </p:txBody>
      </p:sp>
      <p:sp>
        <p:nvSpPr>
          <p:cNvPr id="43" name="Picture Placeholder 8">
            <a:extLst>
              <a:ext uri="{FF2B5EF4-FFF2-40B4-BE49-F238E27FC236}">
                <a16:creationId xmlns:a16="http://schemas.microsoft.com/office/drawing/2014/main" id="{A0E805C7-154C-45D0-850C-CB040387DA17}"/>
              </a:ext>
            </a:extLst>
          </p:cNvPr>
          <p:cNvSpPr>
            <a:spLocks noGrp="1"/>
          </p:cNvSpPr>
          <p:nvPr>
            <p:ph type="pic" sz="quarter" idx="19"/>
          </p:nvPr>
        </p:nvSpPr>
        <p:spPr>
          <a:xfrm>
            <a:off x="3525378" y="2059886"/>
            <a:ext cx="2570621" cy="2148319"/>
          </a:xfrm>
        </p:spPr>
        <p:txBody>
          <a:bodyPr anchor="ctr">
            <a:normAutofit/>
          </a:bodyPr>
          <a:lstStyle>
            <a:lvl1pPr marL="0" indent="0" algn="ctr">
              <a:buNone/>
              <a:defRPr sz="1050">
                <a:solidFill>
                  <a:schemeClr val="bg1"/>
                </a:solidFill>
              </a:defRPr>
            </a:lvl1pPr>
          </a:lstStyle>
          <a:p>
            <a:endParaRPr lang="en-US"/>
          </a:p>
          <a:p>
            <a:r>
              <a:rPr lang="en-SG"/>
              <a:t>Insert banner here</a:t>
            </a:r>
          </a:p>
        </p:txBody>
      </p:sp>
      <p:sp>
        <p:nvSpPr>
          <p:cNvPr id="47" name="Picture Placeholder 8">
            <a:extLst>
              <a:ext uri="{FF2B5EF4-FFF2-40B4-BE49-F238E27FC236}">
                <a16:creationId xmlns:a16="http://schemas.microsoft.com/office/drawing/2014/main" id="{E0126382-7FB0-40CC-8AAF-6D4067C09DA6}"/>
              </a:ext>
            </a:extLst>
          </p:cNvPr>
          <p:cNvSpPr>
            <a:spLocks noGrp="1"/>
          </p:cNvSpPr>
          <p:nvPr>
            <p:ph type="pic" sz="quarter" idx="21"/>
          </p:nvPr>
        </p:nvSpPr>
        <p:spPr>
          <a:xfrm>
            <a:off x="6676617" y="3628104"/>
            <a:ext cx="4851192" cy="594830"/>
          </a:xfrm>
        </p:spPr>
        <p:txBody>
          <a:bodyPr anchor="ctr">
            <a:normAutofit/>
          </a:bodyPr>
          <a:lstStyle>
            <a:lvl1pPr marL="0" indent="0" algn="ctr">
              <a:buNone/>
              <a:defRPr sz="1050">
                <a:solidFill>
                  <a:schemeClr val="bg1"/>
                </a:solidFill>
              </a:defRPr>
            </a:lvl1pPr>
          </a:lstStyle>
          <a:p>
            <a:endParaRPr lang="en-US"/>
          </a:p>
          <a:p>
            <a:r>
              <a:rPr lang="en-SG"/>
              <a:t>Insert banner here</a:t>
            </a:r>
          </a:p>
        </p:txBody>
      </p:sp>
      <p:sp>
        <p:nvSpPr>
          <p:cNvPr id="48" name="Picture Placeholder 8">
            <a:extLst>
              <a:ext uri="{FF2B5EF4-FFF2-40B4-BE49-F238E27FC236}">
                <a16:creationId xmlns:a16="http://schemas.microsoft.com/office/drawing/2014/main" id="{A808500E-09F0-46C9-81F9-49F2A6F653A0}"/>
              </a:ext>
            </a:extLst>
          </p:cNvPr>
          <p:cNvSpPr>
            <a:spLocks noGrp="1"/>
          </p:cNvSpPr>
          <p:nvPr>
            <p:ph type="pic" sz="quarter" idx="22"/>
          </p:nvPr>
        </p:nvSpPr>
        <p:spPr>
          <a:xfrm>
            <a:off x="6676616" y="2081964"/>
            <a:ext cx="4851192" cy="594830"/>
          </a:xfrm>
        </p:spPr>
        <p:txBody>
          <a:bodyPr anchor="ctr">
            <a:normAutofit/>
          </a:bodyPr>
          <a:lstStyle>
            <a:lvl1pPr marL="0" indent="0" algn="ctr">
              <a:buNone/>
              <a:defRPr sz="1050">
                <a:solidFill>
                  <a:schemeClr val="bg1"/>
                </a:solidFill>
              </a:defRPr>
            </a:lvl1pPr>
          </a:lstStyle>
          <a:p>
            <a:endParaRPr lang="en-US"/>
          </a:p>
          <a:p>
            <a:r>
              <a:rPr lang="en-SG"/>
              <a:t>Insert banner here</a:t>
            </a:r>
          </a:p>
        </p:txBody>
      </p:sp>
      <p:sp>
        <p:nvSpPr>
          <p:cNvPr id="4" name="Text Placeholder 3">
            <a:extLst>
              <a:ext uri="{FF2B5EF4-FFF2-40B4-BE49-F238E27FC236}">
                <a16:creationId xmlns:a16="http://schemas.microsoft.com/office/drawing/2014/main" id="{B4ACB6F3-90D0-40B2-B569-D398D56C97A8}"/>
              </a:ext>
            </a:extLst>
          </p:cNvPr>
          <p:cNvSpPr>
            <a:spLocks noGrp="1"/>
          </p:cNvSpPr>
          <p:nvPr>
            <p:ph type="body" sz="quarter" idx="23" hasCustomPrompt="1"/>
          </p:nvPr>
        </p:nvSpPr>
        <p:spPr>
          <a:xfrm>
            <a:off x="6676408" y="2728939"/>
            <a:ext cx="4851400" cy="339203"/>
          </a:xfrm>
        </p:spPr>
        <p:txBody>
          <a:bodyPr>
            <a:normAutofit/>
          </a:bodyPr>
          <a:lstStyle>
            <a:lvl1pPr marL="0" indent="0" algn="ctr">
              <a:buNone/>
              <a:defRPr sz="1200" b="1">
                <a:solidFill>
                  <a:schemeClr val="tx1"/>
                </a:solidFill>
              </a:defRPr>
            </a:lvl1pPr>
          </a:lstStyle>
          <a:p>
            <a:pPr lvl="0"/>
            <a:r>
              <a:rPr lang="en-US"/>
              <a:t>Title description goes here</a:t>
            </a:r>
            <a:endParaRPr lang="en-SG"/>
          </a:p>
        </p:txBody>
      </p:sp>
      <p:sp>
        <p:nvSpPr>
          <p:cNvPr id="12" name="Text Placeholder 3">
            <a:extLst>
              <a:ext uri="{FF2B5EF4-FFF2-40B4-BE49-F238E27FC236}">
                <a16:creationId xmlns:a16="http://schemas.microsoft.com/office/drawing/2014/main" id="{9D0800F5-B4F9-413D-82E8-92D91C7D4123}"/>
              </a:ext>
            </a:extLst>
          </p:cNvPr>
          <p:cNvSpPr>
            <a:spLocks noGrp="1"/>
          </p:cNvSpPr>
          <p:nvPr>
            <p:ph type="body" sz="quarter" idx="24" hasCustomPrompt="1"/>
          </p:nvPr>
        </p:nvSpPr>
        <p:spPr>
          <a:xfrm>
            <a:off x="6676408" y="3079993"/>
            <a:ext cx="4851400" cy="479319"/>
          </a:xfrm>
        </p:spPr>
        <p:txBody>
          <a:bodyPr>
            <a:normAutofit/>
          </a:bodyPr>
          <a:lstStyle>
            <a:lvl1pPr marL="0" indent="0" algn="ctr">
              <a:buNone/>
              <a:defRPr sz="12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3" name="Text Placeholder 3">
            <a:extLst>
              <a:ext uri="{FF2B5EF4-FFF2-40B4-BE49-F238E27FC236}">
                <a16:creationId xmlns:a16="http://schemas.microsoft.com/office/drawing/2014/main" id="{4DA670DE-FA31-42F6-B7AC-29B0DF325D44}"/>
              </a:ext>
            </a:extLst>
          </p:cNvPr>
          <p:cNvSpPr>
            <a:spLocks noGrp="1"/>
          </p:cNvSpPr>
          <p:nvPr>
            <p:ph type="body" sz="quarter" idx="25" hasCustomPrompt="1"/>
          </p:nvPr>
        </p:nvSpPr>
        <p:spPr>
          <a:xfrm>
            <a:off x="6676408" y="4275564"/>
            <a:ext cx="4851400" cy="339203"/>
          </a:xfrm>
        </p:spPr>
        <p:txBody>
          <a:bodyPr>
            <a:normAutofit/>
          </a:bodyPr>
          <a:lstStyle>
            <a:lvl1pPr marL="0" indent="0" algn="ctr">
              <a:buNone/>
              <a:defRPr sz="1200" b="1">
                <a:solidFill>
                  <a:schemeClr val="tx1"/>
                </a:solidFill>
              </a:defRPr>
            </a:lvl1pPr>
          </a:lstStyle>
          <a:p>
            <a:pPr lvl="0"/>
            <a:r>
              <a:rPr lang="en-US"/>
              <a:t>Title description goes here</a:t>
            </a:r>
            <a:endParaRPr lang="en-SG"/>
          </a:p>
        </p:txBody>
      </p:sp>
      <p:sp>
        <p:nvSpPr>
          <p:cNvPr id="14" name="Text Placeholder 3">
            <a:extLst>
              <a:ext uri="{FF2B5EF4-FFF2-40B4-BE49-F238E27FC236}">
                <a16:creationId xmlns:a16="http://schemas.microsoft.com/office/drawing/2014/main" id="{8F85836C-A2AA-4986-94B6-AA856A09C0F6}"/>
              </a:ext>
            </a:extLst>
          </p:cNvPr>
          <p:cNvSpPr>
            <a:spLocks noGrp="1"/>
          </p:cNvSpPr>
          <p:nvPr>
            <p:ph type="body" sz="quarter" idx="26" hasCustomPrompt="1"/>
          </p:nvPr>
        </p:nvSpPr>
        <p:spPr>
          <a:xfrm>
            <a:off x="6676408" y="4626618"/>
            <a:ext cx="4851400" cy="479319"/>
          </a:xfrm>
        </p:spPr>
        <p:txBody>
          <a:bodyPr>
            <a:noAutofit/>
          </a:bodyPr>
          <a:lstStyle>
            <a:lvl1pPr marL="0" indent="0" algn="ctr">
              <a:buNone/>
              <a:defRPr lang="en-US" sz="1200" dirty="0" smtClean="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5" name="Text Placeholder 3">
            <a:extLst>
              <a:ext uri="{FF2B5EF4-FFF2-40B4-BE49-F238E27FC236}">
                <a16:creationId xmlns:a16="http://schemas.microsoft.com/office/drawing/2014/main" id="{CC42B7A9-7A34-49C6-8438-BF0BA7233DC0}"/>
              </a:ext>
            </a:extLst>
          </p:cNvPr>
          <p:cNvSpPr>
            <a:spLocks noGrp="1"/>
          </p:cNvSpPr>
          <p:nvPr>
            <p:ph type="body" sz="quarter" idx="27" hasCustomPrompt="1"/>
          </p:nvPr>
        </p:nvSpPr>
        <p:spPr>
          <a:xfrm>
            <a:off x="664191" y="4275564"/>
            <a:ext cx="2570621" cy="339203"/>
          </a:xfrm>
        </p:spPr>
        <p:txBody>
          <a:bodyPr>
            <a:normAutofit/>
          </a:bodyPr>
          <a:lstStyle>
            <a:lvl1pPr marL="0" indent="0" algn="ctr">
              <a:buNone/>
              <a:defRPr sz="1200" b="1">
                <a:solidFill>
                  <a:schemeClr val="tx1"/>
                </a:solidFill>
              </a:defRPr>
            </a:lvl1pPr>
          </a:lstStyle>
          <a:p>
            <a:pPr lvl="0"/>
            <a:r>
              <a:rPr lang="en-US"/>
              <a:t>Title description goes here</a:t>
            </a:r>
            <a:endParaRPr lang="en-SG"/>
          </a:p>
        </p:txBody>
      </p:sp>
      <p:sp>
        <p:nvSpPr>
          <p:cNvPr id="16" name="Text Placeholder 3">
            <a:extLst>
              <a:ext uri="{FF2B5EF4-FFF2-40B4-BE49-F238E27FC236}">
                <a16:creationId xmlns:a16="http://schemas.microsoft.com/office/drawing/2014/main" id="{CA9367F1-049A-4411-8E66-7296B4646DEB}"/>
              </a:ext>
            </a:extLst>
          </p:cNvPr>
          <p:cNvSpPr>
            <a:spLocks noGrp="1"/>
          </p:cNvSpPr>
          <p:nvPr>
            <p:ph type="body" sz="quarter" idx="28" hasCustomPrompt="1"/>
          </p:nvPr>
        </p:nvSpPr>
        <p:spPr>
          <a:xfrm>
            <a:off x="664190" y="4685303"/>
            <a:ext cx="2570621" cy="1005005"/>
          </a:xfrm>
        </p:spPr>
        <p:txBody>
          <a:bodyPr>
            <a:normAutofit/>
          </a:bodyPr>
          <a:lstStyle>
            <a:lvl1pPr marL="0" indent="0" algn="ctr">
              <a:buNone/>
              <a:defRPr sz="12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7" name="Text Placeholder 3">
            <a:extLst>
              <a:ext uri="{FF2B5EF4-FFF2-40B4-BE49-F238E27FC236}">
                <a16:creationId xmlns:a16="http://schemas.microsoft.com/office/drawing/2014/main" id="{5E634F90-6507-419F-90AF-B399AC74E52C}"/>
              </a:ext>
            </a:extLst>
          </p:cNvPr>
          <p:cNvSpPr>
            <a:spLocks noGrp="1"/>
          </p:cNvSpPr>
          <p:nvPr>
            <p:ph type="body" sz="quarter" idx="29" hasCustomPrompt="1"/>
          </p:nvPr>
        </p:nvSpPr>
        <p:spPr>
          <a:xfrm>
            <a:off x="3525378" y="4278133"/>
            <a:ext cx="2570621" cy="339203"/>
          </a:xfrm>
        </p:spPr>
        <p:txBody>
          <a:bodyPr>
            <a:normAutofit/>
          </a:bodyPr>
          <a:lstStyle>
            <a:lvl1pPr marL="0" indent="0" algn="ctr">
              <a:buNone/>
              <a:defRPr sz="1200" b="1">
                <a:solidFill>
                  <a:schemeClr val="tx1"/>
                </a:solidFill>
              </a:defRPr>
            </a:lvl1pPr>
          </a:lstStyle>
          <a:p>
            <a:pPr lvl="0"/>
            <a:r>
              <a:rPr lang="en-US"/>
              <a:t>Title description goes here</a:t>
            </a:r>
            <a:endParaRPr lang="en-SG"/>
          </a:p>
        </p:txBody>
      </p:sp>
      <p:sp>
        <p:nvSpPr>
          <p:cNvPr id="18" name="Text Placeholder 3">
            <a:extLst>
              <a:ext uri="{FF2B5EF4-FFF2-40B4-BE49-F238E27FC236}">
                <a16:creationId xmlns:a16="http://schemas.microsoft.com/office/drawing/2014/main" id="{32A146B4-4ABA-4260-AE2B-2A88C2F8FF2E}"/>
              </a:ext>
            </a:extLst>
          </p:cNvPr>
          <p:cNvSpPr>
            <a:spLocks noGrp="1"/>
          </p:cNvSpPr>
          <p:nvPr>
            <p:ph type="body" sz="quarter" idx="30" hasCustomPrompt="1"/>
          </p:nvPr>
        </p:nvSpPr>
        <p:spPr>
          <a:xfrm>
            <a:off x="3525377" y="4687872"/>
            <a:ext cx="2570621" cy="1005005"/>
          </a:xfrm>
        </p:spPr>
        <p:txBody>
          <a:bodyPr>
            <a:normAutofit/>
          </a:bodyPr>
          <a:lstStyle>
            <a:lvl1pPr marL="0" indent="0" algn="ctr">
              <a:buNone/>
              <a:defRPr sz="12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24" name="Text Placeholder 7">
            <a:extLst>
              <a:ext uri="{FF2B5EF4-FFF2-40B4-BE49-F238E27FC236}">
                <a16:creationId xmlns:a16="http://schemas.microsoft.com/office/drawing/2014/main" id="{47F0A673-F924-47F4-9D66-8AE08C2C887A}"/>
              </a:ext>
            </a:extLst>
          </p:cNvPr>
          <p:cNvSpPr>
            <a:spLocks noGrp="1"/>
          </p:cNvSpPr>
          <p:nvPr>
            <p:ph type="body" sz="quarter" idx="13" hasCustomPrompt="1"/>
          </p:nvPr>
        </p:nvSpPr>
        <p:spPr>
          <a:xfrm>
            <a:off x="3542329" y="681373"/>
            <a:ext cx="5097508" cy="386397"/>
          </a:xfrm>
        </p:spPr>
        <p:txBody>
          <a:bodyPr/>
          <a:lstStyle>
            <a:lvl1pPr marL="0" indent="0" algn="ctr">
              <a:buNone/>
              <a:defRPr b="1"/>
            </a:lvl1pPr>
          </a:lstStyle>
          <a:p>
            <a:pPr lvl="0"/>
            <a:r>
              <a:rPr lang="en-US"/>
              <a:t>Sub-Header goes here</a:t>
            </a:r>
            <a:endParaRPr lang="en-SG"/>
          </a:p>
        </p:txBody>
      </p:sp>
      <p:sp>
        <p:nvSpPr>
          <p:cNvPr id="25" name="Text Placeholder 6">
            <a:extLst>
              <a:ext uri="{FF2B5EF4-FFF2-40B4-BE49-F238E27FC236}">
                <a16:creationId xmlns:a16="http://schemas.microsoft.com/office/drawing/2014/main" id="{7AC2EC7F-B36C-4D93-94B4-8B614A5512C9}"/>
              </a:ext>
            </a:extLst>
          </p:cNvPr>
          <p:cNvSpPr>
            <a:spLocks noGrp="1"/>
          </p:cNvSpPr>
          <p:nvPr>
            <p:ph type="body" sz="quarter" idx="14" hasCustomPrompt="1"/>
          </p:nvPr>
        </p:nvSpPr>
        <p:spPr>
          <a:xfrm>
            <a:off x="2265526" y="84792"/>
            <a:ext cx="7651115" cy="548640"/>
          </a:xfrm>
        </p:spPr>
        <p:txBody>
          <a:bodyPr anchor="b">
            <a:normAutofit/>
          </a:bodyPr>
          <a:lstStyle>
            <a:lvl1pPr marL="0" indent="0" algn="ctr">
              <a:buNone/>
              <a:defRPr sz="3200" b="1">
                <a:solidFill>
                  <a:schemeClr val="tx1"/>
                </a:solidFill>
                <a:latin typeface="+mj-lt"/>
              </a:defRPr>
            </a:lvl1pPr>
          </a:lstStyle>
          <a:p>
            <a:pPr lvl="0"/>
            <a:r>
              <a:rPr lang="en-US">
                <a:latin typeface="+mj-lt"/>
              </a:rPr>
              <a:t>Header goes here</a:t>
            </a:r>
            <a:endParaRPr lang="en-SG"/>
          </a:p>
        </p:txBody>
      </p:sp>
    </p:spTree>
    <p:extLst>
      <p:ext uri="{BB962C8B-B14F-4D97-AF65-F5344CB8AC3E}">
        <p14:creationId xmlns:p14="http://schemas.microsoft.com/office/powerpoint/2010/main" val="39612999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gital Banner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B1EF2D-2ED6-41FD-A3EB-944BD91E7D9F}"/>
              </a:ext>
            </a:extLst>
          </p:cNvPr>
          <p:cNvSpPr>
            <a:spLocks noGrp="1"/>
          </p:cNvSpPr>
          <p:nvPr>
            <p:ph type="pic" sz="quarter" idx="17"/>
          </p:nvPr>
        </p:nvSpPr>
        <p:spPr>
          <a:xfrm>
            <a:off x="1036130" y="1562540"/>
            <a:ext cx="5571147" cy="1426466"/>
          </a:xfrm>
        </p:spPr>
        <p:txBody>
          <a:bodyPr anchor="ctr">
            <a:normAutofit/>
          </a:bodyPr>
          <a:lstStyle>
            <a:lvl1pPr marL="0" indent="0" algn="ctr">
              <a:buNone/>
              <a:defRPr sz="1050">
                <a:solidFill>
                  <a:schemeClr val="bg1"/>
                </a:solidFill>
              </a:defRPr>
            </a:lvl1pPr>
          </a:lstStyle>
          <a:p>
            <a:endParaRPr lang="en-US"/>
          </a:p>
          <a:p>
            <a:r>
              <a:rPr lang="en-SG"/>
              <a:t>Insert banner here</a:t>
            </a:r>
          </a:p>
        </p:txBody>
      </p:sp>
      <p:sp>
        <p:nvSpPr>
          <p:cNvPr id="42" name="Text Placeholder 2">
            <a:extLst>
              <a:ext uri="{FF2B5EF4-FFF2-40B4-BE49-F238E27FC236}">
                <a16:creationId xmlns:a16="http://schemas.microsoft.com/office/drawing/2014/main" id="{6A6EAC9A-51C3-4703-9C34-D574B743DDFF}"/>
              </a:ext>
            </a:extLst>
          </p:cNvPr>
          <p:cNvSpPr>
            <a:spLocks noGrp="1"/>
          </p:cNvSpPr>
          <p:nvPr>
            <p:ph type="body" sz="quarter" idx="18" hasCustomPrompt="1"/>
          </p:nvPr>
        </p:nvSpPr>
        <p:spPr>
          <a:xfrm>
            <a:off x="7119068" y="1204293"/>
            <a:ext cx="2487048" cy="309875"/>
          </a:xfrm>
        </p:spPr>
        <p:txBody>
          <a:bodyPr>
            <a:normAutofit/>
          </a:bodyPr>
          <a:lstStyle>
            <a:lvl1pPr marL="0" indent="0">
              <a:buNone/>
              <a:defRPr sz="1400" b="1">
                <a:solidFill>
                  <a:schemeClr val="accent2"/>
                </a:solidFill>
              </a:defRPr>
            </a:lvl1pPr>
          </a:lstStyle>
          <a:p>
            <a:pPr lvl="0"/>
            <a:r>
              <a:rPr lang="en-US"/>
              <a:t>300 X 600 Digital Banners</a:t>
            </a:r>
            <a:endParaRPr lang="en-SG"/>
          </a:p>
        </p:txBody>
      </p:sp>
      <p:sp>
        <p:nvSpPr>
          <p:cNvPr id="48" name="Picture Placeholder 8">
            <a:extLst>
              <a:ext uri="{FF2B5EF4-FFF2-40B4-BE49-F238E27FC236}">
                <a16:creationId xmlns:a16="http://schemas.microsoft.com/office/drawing/2014/main" id="{A808500E-09F0-46C9-81F9-49F2A6F653A0}"/>
              </a:ext>
            </a:extLst>
          </p:cNvPr>
          <p:cNvSpPr>
            <a:spLocks noGrp="1"/>
          </p:cNvSpPr>
          <p:nvPr>
            <p:ph type="pic" sz="quarter" idx="22"/>
          </p:nvPr>
        </p:nvSpPr>
        <p:spPr>
          <a:xfrm>
            <a:off x="7119068" y="1560917"/>
            <a:ext cx="1818455" cy="3630515"/>
          </a:xfrm>
        </p:spPr>
        <p:txBody>
          <a:bodyPr anchor="ctr">
            <a:normAutofit/>
          </a:bodyPr>
          <a:lstStyle>
            <a:lvl1pPr marL="0" indent="0" algn="ctr">
              <a:buNone/>
              <a:defRPr sz="1050">
                <a:solidFill>
                  <a:schemeClr val="bg1"/>
                </a:solidFill>
              </a:defRPr>
            </a:lvl1pPr>
          </a:lstStyle>
          <a:p>
            <a:endParaRPr lang="en-US"/>
          </a:p>
          <a:p>
            <a:r>
              <a:rPr lang="en-SG"/>
              <a:t>Insert banner here</a:t>
            </a:r>
          </a:p>
        </p:txBody>
      </p:sp>
      <p:sp>
        <p:nvSpPr>
          <p:cNvPr id="19" name="Text Placeholder 2">
            <a:extLst>
              <a:ext uri="{FF2B5EF4-FFF2-40B4-BE49-F238E27FC236}">
                <a16:creationId xmlns:a16="http://schemas.microsoft.com/office/drawing/2014/main" id="{946EA317-14C0-4D41-92BB-82067D231FC9}"/>
              </a:ext>
            </a:extLst>
          </p:cNvPr>
          <p:cNvSpPr>
            <a:spLocks noGrp="1"/>
          </p:cNvSpPr>
          <p:nvPr>
            <p:ph type="body" sz="quarter" idx="31" hasCustomPrompt="1"/>
          </p:nvPr>
        </p:nvSpPr>
        <p:spPr>
          <a:xfrm>
            <a:off x="1036130" y="1204293"/>
            <a:ext cx="2487048" cy="309875"/>
          </a:xfrm>
        </p:spPr>
        <p:txBody>
          <a:bodyPr>
            <a:normAutofit/>
          </a:bodyPr>
          <a:lstStyle>
            <a:lvl1pPr marL="0" indent="0">
              <a:buNone/>
              <a:defRPr sz="1400" b="1">
                <a:solidFill>
                  <a:schemeClr val="accent2"/>
                </a:solidFill>
              </a:defRPr>
            </a:lvl1pPr>
          </a:lstStyle>
          <a:p>
            <a:pPr lvl="0"/>
            <a:r>
              <a:rPr lang="en-US"/>
              <a:t>970 X 250 Digital Banners</a:t>
            </a:r>
            <a:endParaRPr lang="en-SG"/>
          </a:p>
        </p:txBody>
      </p:sp>
      <p:sp>
        <p:nvSpPr>
          <p:cNvPr id="20" name="Picture Placeholder 8">
            <a:extLst>
              <a:ext uri="{FF2B5EF4-FFF2-40B4-BE49-F238E27FC236}">
                <a16:creationId xmlns:a16="http://schemas.microsoft.com/office/drawing/2014/main" id="{C40412E6-718E-4150-9FD7-D12ACEACB590}"/>
              </a:ext>
            </a:extLst>
          </p:cNvPr>
          <p:cNvSpPr>
            <a:spLocks noGrp="1"/>
          </p:cNvSpPr>
          <p:nvPr>
            <p:ph type="pic" sz="quarter" idx="32"/>
          </p:nvPr>
        </p:nvSpPr>
        <p:spPr>
          <a:xfrm>
            <a:off x="1036130" y="4009501"/>
            <a:ext cx="5571147" cy="1426466"/>
          </a:xfrm>
        </p:spPr>
        <p:txBody>
          <a:bodyPr anchor="ctr">
            <a:normAutofit/>
          </a:bodyPr>
          <a:lstStyle>
            <a:lvl1pPr marL="0" indent="0" algn="ctr">
              <a:buNone/>
              <a:defRPr sz="1050">
                <a:solidFill>
                  <a:schemeClr val="bg1"/>
                </a:solidFill>
              </a:defRPr>
            </a:lvl1pPr>
          </a:lstStyle>
          <a:p>
            <a:endParaRPr lang="en-US"/>
          </a:p>
          <a:p>
            <a:r>
              <a:rPr lang="en-SG"/>
              <a:t>Insert banner here</a:t>
            </a:r>
          </a:p>
        </p:txBody>
      </p:sp>
      <p:sp>
        <p:nvSpPr>
          <p:cNvPr id="21" name="Picture Placeholder 8">
            <a:extLst>
              <a:ext uri="{FF2B5EF4-FFF2-40B4-BE49-F238E27FC236}">
                <a16:creationId xmlns:a16="http://schemas.microsoft.com/office/drawing/2014/main" id="{504DD4FD-08F5-4369-8BA0-F931A82FA929}"/>
              </a:ext>
            </a:extLst>
          </p:cNvPr>
          <p:cNvSpPr>
            <a:spLocks noGrp="1"/>
          </p:cNvSpPr>
          <p:nvPr>
            <p:ph type="pic" sz="quarter" idx="33"/>
          </p:nvPr>
        </p:nvSpPr>
        <p:spPr>
          <a:xfrm>
            <a:off x="9244778" y="1560916"/>
            <a:ext cx="1818455" cy="3630515"/>
          </a:xfrm>
        </p:spPr>
        <p:txBody>
          <a:bodyPr anchor="ctr">
            <a:normAutofit/>
          </a:bodyPr>
          <a:lstStyle>
            <a:lvl1pPr marL="0" indent="0" algn="ctr">
              <a:buNone/>
              <a:defRPr sz="1050">
                <a:solidFill>
                  <a:schemeClr val="bg1"/>
                </a:solidFill>
              </a:defRPr>
            </a:lvl1pPr>
          </a:lstStyle>
          <a:p>
            <a:endParaRPr lang="en-US"/>
          </a:p>
          <a:p>
            <a:r>
              <a:rPr lang="en-SG"/>
              <a:t>Insert banner here</a:t>
            </a:r>
          </a:p>
        </p:txBody>
      </p:sp>
      <p:sp>
        <p:nvSpPr>
          <p:cNvPr id="23" name="Text Placeholder 3">
            <a:extLst>
              <a:ext uri="{FF2B5EF4-FFF2-40B4-BE49-F238E27FC236}">
                <a16:creationId xmlns:a16="http://schemas.microsoft.com/office/drawing/2014/main" id="{5A6897D2-9C1C-4B66-97A2-6A7B2C6CA22F}"/>
              </a:ext>
            </a:extLst>
          </p:cNvPr>
          <p:cNvSpPr>
            <a:spLocks noGrp="1"/>
          </p:cNvSpPr>
          <p:nvPr>
            <p:ph type="body" sz="quarter" idx="23" hasCustomPrompt="1"/>
          </p:nvPr>
        </p:nvSpPr>
        <p:spPr>
          <a:xfrm>
            <a:off x="1036129" y="3012162"/>
            <a:ext cx="5571147" cy="364419"/>
          </a:xfrm>
        </p:spPr>
        <p:txBody>
          <a:bodyPr>
            <a:normAutofit/>
          </a:bodyPr>
          <a:lstStyle>
            <a:lvl1pPr marL="0" indent="0" algn="ctr">
              <a:buNone/>
              <a:defRPr sz="1200" b="1">
                <a:solidFill>
                  <a:schemeClr val="tx1"/>
                </a:solidFill>
              </a:defRPr>
            </a:lvl1pPr>
          </a:lstStyle>
          <a:p>
            <a:pPr lvl="0"/>
            <a:r>
              <a:rPr lang="en-US"/>
              <a:t>Title description goes here</a:t>
            </a:r>
            <a:endParaRPr lang="en-SG"/>
          </a:p>
        </p:txBody>
      </p:sp>
      <p:sp>
        <p:nvSpPr>
          <p:cNvPr id="24" name="Text Placeholder 3">
            <a:extLst>
              <a:ext uri="{FF2B5EF4-FFF2-40B4-BE49-F238E27FC236}">
                <a16:creationId xmlns:a16="http://schemas.microsoft.com/office/drawing/2014/main" id="{93FD6A4C-0013-4347-9D1F-D7801CF0292E}"/>
              </a:ext>
            </a:extLst>
          </p:cNvPr>
          <p:cNvSpPr>
            <a:spLocks noGrp="1"/>
          </p:cNvSpPr>
          <p:nvPr>
            <p:ph type="body" sz="quarter" idx="24" hasCustomPrompt="1"/>
          </p:nvPr>
        </p:nvSpPr>
        <p:spPr>
          <a:xfrm>
            <a:off x="1036129" y="3352800"/>
            <a:ext cx="5571147" cy="514951"/>
          </a:xfrm>
        </p:spPr>
        <p:txBody>
          <a:bodyPr>
            <a:normAutofit/>
          </a:bodyPr>
          <a:lstStyle>
            <a:lvl1pPr marL="0" indent="0" algn="ctr">
              <a:buNone/>
              <a:defRPr sz="12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25" name="Text Placeholder 3">
            <a:extLst>
              <a:ext uri="{FF2B5EF4-FFF2-40B4-BE49-F238E27FC236}">
                <a16:creationId xmlns:a16="http://schemas.microsoft.com/office/drawing/2014/main" id="{9394B10F-E70D-4103-8B92-24B5D36B0484}"/>
              </a:ext>
            </a:extLst>
          </p:cNvPr>
          <p:cNvSpPr>
            <a:spLocks noGrp="1"/>
          </p:cNvSpPr>
          <p:nvPr>
            <p:ph type="body" sz="quarter" idx="34" hasCustomPrompt="1"/>
          </p:nvPr>
        </p:nvSpPr>
        <p:spPr>
          <a:xfrm>
            <a:off x="1036129" y="5471497"/>
            <a:ext cx="5571147" cy="364419"/>
          </a:xfrm>
        </p:spPr>
        <p:txBody>
          <a:bodyPr>
            <a:normAutofit/>
          </a:bodyPr>
          <a:lstStyle>
            <a:lvl1pPr marL="0" indent="0" algn="ctr">
              <a:buNone/>
              <a:defRPr sz="1200" b="1">
                <a:solidFill>
                  <a:schemeClr val="tx1"/>
                </a:solidFill>
              </a:defRPr>
            </a:lvl1pPr>
          </a:lstStyle>
          <a:p>
            <a:pPr lvl="0"/>
            <a:r>
              <a:rPr lang="en-US"/>
              <a:t>Title description goes here</a:t>
            </a:r>
            <a:endParaRPr lang="en-SG"/>
          </a:p>
        </p:txBody>
      </p:sp>
      <p:sp>
        <p:nvSpPr>
          <p:cNvPr id="26" name="Text Placeholder 3">
            <a:extLst>
              <a:ext uri="{FF2B5EF4-FFF2-40B4-BE49-F238E27FC236}">
                <a16:creationId xmlns:a16="http://schemas.microsoft.com/office/drawing/2014/main" id="{6C33BDA5-DFD1-4A2F-99A8-011C4F60B42D}"/>
              </a:ext>
            </a:extLst>
          </p:cNvPr>
          <p:cNvSpPr>
            <a:spLocks noGrp="1"/>
          </p:cNvSpPr>
          <p:nvPr>
            <p:ph type="body" sz="quarter" idx="35" hasCustomPrompt="1"/>
          </p:nvPr>
        </p:nvSpPr>
        <p:spPr>
          <a:xfrm>
            <a:off x="1036129" y="5812135"/>
            <a:ext cx="5571147" cy="514951"/>
          </a:xfrm>
        </p:spPr>
        <p:txBody>
          <a:bodyPr>
            <a:normAutofit/>
          </a:bodyPr>
          <a:lstStyle>
            <a:lvl1pPr marL="0" indent="0" algn="ctr">
              <a:buNone/>
              <a:defRPr sz="12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27" name="Text Placeholder 3">
            <a:extLst>
              <a:ext uri="{FF2B5EF4-FFF2-40B4-BE49-F238E27FC236}">
                <a16:creationId xmlns:a16="http://schemas.microsoft.com/office/drawing/2014/main" id="{0D762045-3D35-40EF-9883-21A5EEA0C809}"/>
              </a:ext>
            </a:extLst>
          </p:cNvPr>
          <p:cNvSpPr>
            <a:spLocks noGrp="1"/>
          </p:cNvSpPr>
          <p:nvPr>
            <p:ph type="body" sz="quarter" idx="27" hasCustomPrompt="1"/>
          </p:nvPr>
        </p:nvSpPr>
        <p:spPr>
          <a:xfrm>
            <a:off x="7119068" y="5191431"/>
            <a:ext cx="1818455" cy="514951"/>
          </a:xfrm>
        </p:spPr>
        <p:txBody>
          <a:bodyPr>
            <a:normAutofit/>
          </a:bodyPr>
          <a:lstStyle>
            <a:lvl1pPr marL="0" indent="0" algn="ctr">
              <a:buNone/>
              <a:defRPr sz="1200" b="1">
                <a:solidFill>
                  <a:schemeClr val="tx1"/>
                </a:solidFill>
              </a:defRPr>
            </a:lvl1pPr>
          </a:lstStyle>
          <a:p>
            <a:pPr lvl="0"/>
            <a:r>
              <a:rPr lang="en-US"/>
              <a:t>Title description goes here</a:t>
            </a:r>
            <a:endParaRPr lang="en-SG"/>
          </a:p>
        </p:txBody>
      </p:sp>
      <p:sp>
        <p:nvSpPr>
          <p:cNvPr id="28" name="Text Placeholder 3">
            <a:extLst>
              <a:ext uri="{FF2B5EF4-FFF2-40B4-BE49-F238E27FC236}">
                <a16:creationId xmlns:a16="http://schemas.microsoft.com/office/drawing/2014/main" id="{50DD5E9C-8B29-4935-85A9-7B0296B72C3D}"/>
              </a:ext>
            </a:extLst>
          </p:cNvPr>
          <p:cNvSpPr>
            <a:spLocks noGrp="1"/>
          </p:cNvSpPr>
          <p:nvPr>
            <p:ph type="body" sz="quarter" idx="28" hasCustomPrompt="1"/>
          </p:nvPr>
        </p:nvSpPr>
        <p:spPr>
          <a:xfrm>
            <a:off x="7119067" y="5716788"/>
            <a:ext cx="1818455" cy="1035559"/>
          </a:xfrm>
        </p:spPr>
        <p:txBody>
          <a:bodyPr>
            <a:noAutofit/>
          </a:bodyPr>
          <a:lstStyle>
            <a:lvl1pPr marL="0" indent="0" algn="ctr">
              <a:buNone/>
              <a:defRPr sz="12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31" name="Text Placeholder 3">
            <a:extLst>
              <a:ext uri="{FF2B5EF4-FFF2-40B4-BE49-F238E27FC236}">
                <a16:creationId xmlns:a16="http://schemas.microsoft.com/office/drawing/2014/main" id="{D39D43EA-D581-4496-BA84-4A2DDF937B9A}"/>
              </a:ext>
            </a:extLst>
          </p:cNvPr>
          <p:cNvSpPr>
            <a:spLocks noGrp="1"/>
          </p:cNvSpPr>
          <p:nvPr>
            <p:ph type="body" sz="quarter" idx="36" hasCustomPrompt="1"/>
          </p:nvPr>
        </p:nvSpPr>
        <p:spPr>
          <a:xfrm>
            <a:off x="9244777" y="5195677"/>
            <a:ext cx="1818455" cy="514951"/>
          </a:xfrm>
        </p:spPr>
        <p:txBody>
          <a:bodyPr>
            <a:normAutofit/>
          </a:bodyPr>
          <a:lstStyle>
            <a:lvl1pPr marL="0" indent="0" algn="ctr">
              <a:buNone/>
              <a:defRPr sz="1200" b="1">
                <a:solidFill>
                  <a:schemeClr val="tx1"/>
                </a:solidFill>
              </a:defRPr>
            </a:lvl1pPr>
          </a:lstStyle>
          <a:p>
            <a:pPr lvl="0"/>
            <a:r>
              <a:rPr lang="en-US"/>
              <a:t>Title description goes here</a:t>
            </a:r>
            <a:endParaRPr lang="en-SG"/>
          </a:p>
        </p:txBody>
      </p:sp>
      <p:sp>
        <p:nvSpPr>
          <p:cNvPr id="32" name="Text Placeholder 3">
            <a:extLst>
              <a:ext uri="{FF2B5EF4-FFF2-40B4-BE49-F238E27FC236}">
                <a16:creationId xmlns:a16="http://schemas.microsoft.com/office/drawing/2014/main" id="{120E93EA-8AE2-4954-AEFB-68D7BAD16C75}"/>
              </a:ext>
            </a:extLst>
          </p:cNvPr>
          <p:cNvSpPr>
            <a:spLocks noGrp="1"/>
          </p:cNvSpPr>
          <p:nvPr>
            <p:ph type="body" sz="quarter" idx="37" hasCustomPrompt="1"/>
          </p:nvPr>
        </p:nvSpPr>
        <p:spPr>
          <a:xfrm>
            <a:off x="9244776" y="5721034"/>
            <a:ext cx="1818455" cy="1035559"/>
          </a:xfrm>
        </p:spPr>
        <p:txBody>
          <a:bodyPr>
            <a:normAutofit/>
          </a:bodyPr>
          <a:lstStyle>
            <a:lvl1pPr marL="0" indent="0" algn="ctr">
              <a:buNone/>
              <a:defRPr sz="1200" b="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33" name="Text Placeholder 7">
            <a:extLst>
              <a:ext uri="{FF2B5EF4-FFF2-40B4-BE49-F238E27FC236}">
                <a16:creationId xmlns:a16="http://schemas.microsoft.com/office/drawing/2014/main" id="{20C767A5-102F-418B-9A1B-D32C51FEEEE3}"/>
              </a:ext>
            </a:extLst>
          </p:cNvPr>
          <p:cNvSpPr>
            <a:spLocks noGrp="1"/>
          </p:cNvSpPr>
          <p:nvPr>
            <p:ph type="body" sz="quarter" idx="13" hasCustomPrompt="1"/>
          </p:nvPr>
        </p:nvSpPr>
        <p:spPr>
          <a:xfrm>
            <a:off x="3542329" y="681373"/>
            <a:ext cx="5097508" cy="386397"/>
          </a:xfrm>
        </p:spPr>
        <p:txBody>
          <a:bodyPr/>
          <a:lstStyle>
            <a:lvl1pPr marL="0" indent="0" algn="ctr">
              <a:buNone/>
              <a:defRPr b="1"/>
            </a:lvl1pPr>
          </a:lstStyle>
          <a:p>
            <a:pPr lvl="0"/>
            <a:r>
              <a:rPr lang="en-US"/>
              <a:t>Sub-Header goes here</a:t>
            </a:r>
            <a:endParaRPr lang="en-SG"/>
          </a:p>
        </p:txBody>
      </p:sp>
      <p:sp>
        <p:nvSpPr>
          <p:cNvPr id="34" name="Text Placeholder 6">
            <a:extLst>
              <a:ext uri="{FF2B5EF4-FFF2-40B4-BE49-F238E27FC236}">
                <a16:creationId xmlns:a16="http://schemas.microsoft.com/office/drawing/2014/main" id="{80C7E4B7-69E6-46CE-9D0C-FE2B29BBBEC0}"/>
              </a:ext>
            </a:extLst>
          </p:cNvPr>
          <p:cNvSpPr>
            <a:spLocks noGrp="1"/>
          </p:cNvSpPr>
          <p:nvPr>
            <p:ph type="body" sz="quarter" idx="14" hasCustomPrompt="1"/>
          </p:nvPr>
        </p:nvSpPr>
        <p:spPr>
          <a:xfrm>
            <a:off x="2265526" y="84792"/>
            <a:ext cx="7651115" cy="548640"/>
          </a:xfrm>
        </p:spPr>
        <p:txBody>
          <a:bodyPr anchor="b">
            <a:normAutofit/>
          </a:bodyPr>
          <a:lstStyle>
            <a:lvl1pPr marL="0" indent="0" algn="ctr">
              <a:buNone/>
              <a:defRPr sz="3200" b="1">
                <a:solidFill>
                  <a:schemeClr val="tx1"/>
                </a:solidFill>
                <a:latin typeface="+mj-lt"/>
              </a:defRPr>
            </a:lvl1pPr>
          </a:lstStyle>
          <a:p>
            <a:pPr lvl="0"/>
            <a:r>
              <a:rPr lang="en-US">
                <a:latin typeface="+mj-lt"/>
              </a:rPr>
              <a:t>Header goes here</a:t>
            </a:r>
            <a:endParaRPr lang="en-SG"/>
          </a:p>
        </p:txBody>
      </p:sp>
    </p:spTree>
    <p:extLst>
      <p:ext uri="{BB962C8B-B14F-4D97-AF65-F5344CB8AC3E}">
        <p14:creationId xmlns:p14="http://schemas.microsoft.com/office/powerpoint/2010/main" val="30671146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508FAF0-F6CB-4696-8420-DBCBC147071C}"/>
              </a:ext>
            </a:extLst>
          </p:cNvPr>
          <p:cNvSpPr>
            <a:spLocks noGrp="1"/>
          </p:cNvSpPr>
          <p:nvPr>
            <p:ph type="body" sz="quarter" idx="10" hasCustomPrompt="1"/>
          </p:nvPr>
        </p:nvSpPr>
        <p:spPr>
          <a:xfrm>
            <a:off x="3220680" y="3498669"/>
            <a:ext cx="5750642" cy="548302"/>
          </a:xfrm>
        </p:spPr>
        <p:txBody>
          <a:bodyPr/>
          <a:lstStyle>
            <a:lvl1pPr marL="0" indent="0" algn="ctr">
              <a:buNone/>
              <a:defRPr>
                <a:solidFill>
                  <a:schemeClr val="bg1"/>
                </a:solidFill>
                <a:latin typeface="+mj-lt"/>
              </a:defRPr>
            </a:lvl1pPr>
          </a:lstStyle>
          <a:p>
            <a:pPr lvl="0"/>
            <a:r>
              <a:rPr lang="en-US"/>
              <a:t>Optional text</a:t>
            </a:r>
            <a:endParaRPr lang="en-SG"/>
          </a:p>
        </p:txBody>
      </p:sp>
      <p:sp>
        <p:nvSpPr>
          <p:cNvPr id="3" name="TextBox 2">
            <a:extLst>
              <a:ext uri="{FF2B5EF4-FFF2-40B4-BE49-F238E27FC236}">
                <a16:creationId xmlns:a16="http://schemas.microsoft.com/office/drawing/2014/main" id="{A06BA3DC-3F86-41F5-BA5A-E895EC14EBEC}"/>
              </a:ext>
            </a:extLst>
          </p:cNvPr>
          <p:cNvSpPr txBox="1"/>
          <p:nvPr userDrawn="1"/>
        </p:nvSpPr>
        <p:spPr>
          <a:xfrm>
            <a:off x="3220679" y="2659559"/>
            <a:ext cx="5750642" cy="769441"/>
          </a:xfrm>
          <a:prstGeom prst="rect">
            <a:avLst/>
          </a:prstGeom>
          <a:noFill/>
        </p:spPr>
        <p:txBody>
          <a:bodyPr wrap="square" rtlCol="0">
            <a:spAutoFit/>
          </a:bodyPr>
          <a:lstStyle/>
          <a:p>
            <a:pPr algn="ctr"/>
            <a:r>
              <a:rPr lang="en-US" sz="4400" b="1">
                <a:solidFill>
                  <a:schemeClr val="bg1"/>
                </a:solidFill>
              </a:rPr>
              <a:t>Thank you.</a:t>
            </a:r>
            <a:endParaRPr lang="en-SG" sz="4400" b="1">
              <a:solidFill>
                <a:schemeClr val="bg1"/>
              </a:solidFill>
            </a:endParaRPr>
          </a:p>
        </p:txBody>
      </p:sp>
    </p:spTree>
    <p:extLst>
      <p:ext uri="{BB962C8B-B14F-4D97-AF65-F5344CB8AC3E}">
        <p14:creationId xmlns:p14="http://schemas.microsoft.com/office/powerpoint/2010/main" val="4265366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Text w/o Subhea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4278-6C1C-4C76-B1C0-8344FC6FA5D2}"/>
              </a:ext>
            </a:extLst>
          </p:cNvPr>
          <p:cNvSpPr>
            <a:spLocks noGrp="1"/>
          </p:cNvSpPr>
          <p:nvPr>
            <p:ph type="title" hasCustomPrompt="1"/>
          </p:nvPr>
        </p:nvSpPr>
        <p:spPr>
          <a:xfrm>
            <a:off x="370839" y="349885"/>
            <a:ext cx="11450319" cy="523875"/>
          </a:xfrm>
        </p:spPr>
        <p:txBody>
          <a:bodyPr>
            <a:normAutofit/>
          </a:bodyPr>
          <a:lstStyle>
            <a:lvl1pPr>
              <a:defRPr sz="3200" b="1"/>
            </a:lvl1pPr>
          </a:lstStyle>
          <a:p>
            <a:r>
              <a:rPr lang="en-US"/>
              <a:t>Header goes here</a:t>
            </a:r>
            <a:endParaRPr lang="en-SG"/>
          </a:p>
        </p:txBody>
      </p:sp>
      <p:sp>
        <p:nvSpPr>
          <p:cNvPr id="9" name="Text Placeholder 3">
            <a:extLst>
              <a:ext uri="{FF2B5EF4-FFF2-40B4-BE49-F238E27FC236}">
                <a16:creationId xmlns:a16="http://schemas.microsoft.com/office/drawing/2014/main" id="{66615E59-D24B-41E9-9FEC-794C92EC6891}"/>
              </a:ext>
            </a:extLst>
          </p:cNvPr>
          <p:cNvSpPr>
            <a:spLocks noGrp="1"/>
          </p:cNvSpPr>
          <p:nvPr>
            <p:ph type="body" sz="quarter" idx="14"/>
          </p:nvPr>
        </p:nvSpPr>
        <p:spPr>
          <a:xfrm>
            <a:off x="370841" y="1273175"/>
            <a:ext cx="5516153" cy="43116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DE542522-4B18-4AA1-B430-1FB18A3365BD}"/>
              </a:ext>
            </a:extLst>
          </p:cNvPr>
          <p:cNvSpPr>
            <a:spLocks noGrp="1"/>
          </p:cNvSpPr>
          <p:nvPr>
            <p:ph type="body" sz="quarter" idx="15"/>
          </p:nvPr>
        </p:nvSpPr>
        <p:spPr>
          <a:xfrm>
            <a:off x="6305006" y="1261836"/>
            <a:ext cx="5516153" cy="43116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899916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585EC-8739-4983-839C-D462B68913A7}"/>
              </a:ext>
            </a:extLst>
          </p:cNvPr>
          <p:cNvSpPr>
            <a:spLocks noGrp="1"/>
          </p:cNvSpPr>
          <p:nvPr>
            <p:ph type="title"/>
          </p:nvPr>
        </p:nvSpPr>
        <p:spPr>
          <a:xfrm>
            <a:off x="259260" y="194536"/>
            <a:ext cx="11673480" cy="82073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020855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cSld name="Main 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4400">
                <a:solidFill>
                  <a:schemeClr val="tx1"/>
                </a:solidFill>
              </a:defRPr>
            </a:lvl1pPr>
          </a:lstStyle>
          <a:p>
            <a:r>
              <a:rPr lang="en-US"/>
              <a:t>Presentation Title Goes Here</a:t>
            </a:r>
            <a:endParaRPr lang="en-SG"/>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baseline="0">
                <a:solidFill>
                  <a:schemeClr val="tx1"/>
                </a:solidFill>
                <a:latin typeface="Ubuntu" panose="020B05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Sub-header goes here</a:t>
            </a:r>
            <a:endParaRPr lang="en-SG"/>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39690" y="5994220"/>
            <a:ext cx="1912620" cy="544034"/>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139690" y="5993638"/>
            <a:ext cx="1912620" cy="544034"/>
          </a:xfrm>
          <a:prstGeom prst="rect">
            <a:avLst/>
          </a:prstGeom>
        </p:spPr>
      </p:pic>
    </p:spTree>
    <p:extLst>
      <p:ext uri="{BB962C8B-B14F-4D97-AF65-F5344CB8AC3E}">
        <p14:creationId xmlns:p14="http://schemas.microsoft.com/office/powerpoint/2010/main" val="4458018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No image option">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userDrawn="1">
            <p:custDataLst>
              <p:tags r:id="rId1"/>
            </p:custDataLst>
            <p:extLst>
              <p:ext uri="{D42A27DB-BD31-4B8C-83A1-F6EECF244321}">
                <p14:modId xmlns:p14="http://schemas.microsoft.com/office/powerpoint/2010/main" val="17887711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ound Single Corner of Rectangle 6">
            <a:extLst>
              <a:ext uri="{FF2B5EF4-FFF2-40B4-BE49-F238E27FC236}">
                <a16:creationId xmlns:a16="http://schemas.microsoft.com/office/drawing/2014/main" id="{117AA3E9-1C5A-5699-461E-0F0A95A25DA4}"/>
              </a:ext>
            </a:extLst>
          </p:cNvPr>
          <p:cNvSpPr/>
          <p:nvPr userDrawn="1"/>
        </p:nvSpPr>
        <p:spPr>
          <a:xfrm flipV="1">
            <a:off x="0" y="0"/>
            <a:ext cx="11462197" cy="6130346"/>
          </a:xfrm>
          <a:prstGeom prst="round1Rect">
            <a:avLst/>
          </a:prstGeom>
          <a:solidFill>
            <a:srgbClr val="FF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B461FF45-ED38-0CD3-27A3-F0F0FE426CC7}"/>
              </a:ext>
            </a:extLst>
          </p:cNvPr>
          <p:cNvSpPr>
            <a:spLocks noGrp="1"/>
          </p:cNvSpPr>
          <p:nvPr>
            <p:ph type="title" hasCustomPrompt="1"/>
          </p:nvPr>
        </p:nvSpPr>
        <p:spPr>
          <a:xfrm>
            <a:off x="588134" y="2102691"/>
            <a:ext cx="9360000" cy="1477328"/>
          </a:xfrm>
          <a:prstGeom prst="rect">
            <a:avLst/>
          </a:prstGeom>
        </p:spPr>
        <p:txBody>
          <a:bodyPr vert="horz" lIns="0" tIns="0" rIns="0" bIns="0" anchor="b">
            <a:noAutofit/>
          </a:bodyPr>
          <a:lstStyle>
            <a:lvl1pPr>
              <a:lnSpc>
                <a:spcPct val="100000"/>
              </a:lnSpc>
              <a:defRPr sz="4800" b="1">
                <a:solidFill>
                  <a:schemeClr val="bg1"/>
                </a:solidFill>
              </a:defRPr>
            </a:lvl1pPr>
          </a:lstStyle>
          <a:p>
            <a:r>
              <a:rPr lang="en-US"/>
              <a:t>This is the title </a:t>
            </a:r>
            <a:br>
              <a:rPr lang="en-US"/>
            </a:br>
            <a:r>
              <a:rPr lang="en-US"/>
              <a:t>of the presentation</a:t>
            </a:r>
          </a:p>
        </p:txBody>
      </p:sp>
      <p:sp>
        <p:nvSpPr>
          <p:cNvPr id="6" name="Date Placeholder 3">
            <a:extLst>
              <a:ext uri="{FF2B5EF4-FFF2-40B4-BE49-F238E27FC236}">
                <a16:creationId xmlns:a16="http://schemas.microsoft.com/office/drawing/2014/main" id="{78042F2A-164C-E1FD-6C1D-5FEE15BE38AE}"/>
              </a:ext>
            </a:extLst>
          </p:cNvPr>
          <p:cNvSpPr>
            <a:spLocks noGrp="1"/>
          </p:cNvSpPr>
          <p:nvPr>
            <p:ph type="dt" sz="half" idx="2"/>
          </p:nvPr>
        </p:nvSpPr>
        <p:spPr>
          <a:xfrm>
            <a:off x="588134" y="5374933"/>
            <a:ext cx="9360000" cy="307777"/>
          </a:xfrm>
          <a:prstGeom prst="rect">
            <a:avLst/>
          </a:prstGeom>
        </p:spPr>
        <p:txBody>
          <a:bodyPr vert="horz" lIns="0" tIns="0" rIns="0" bIns="0" rtlCol="0" anchor="t">
            <a:noAutofit/>
          </a:bodyPr>
          <a:lstStyle>
            <a:lvl1pPr algn="l">
              <a:defRPr sz="1800" i="1">
                <a:solidFill>
                  <a:schemeClr val="bg1"/>
                </a:solidFill>
                <a:latin typeface="Calibri" panose="020F0502020204030204" pitchFamily="34" charset="0"/>
                <a:cs typeface="Calibri" panose="020F0502020204030204" pitchFamily="34" charset="0"/>
              </a:defRPr>
            </a:lvl1pPr>
          </a:lstStyle>
          <a:p>
            <a:r>
              <a:rPr lang="en-US"/>
              <a:t>Wednesday, 5 July 2023</a:t>
            </a:r>
            <a:endParaRPr lang="fr-FR"/>
          </a:p>
        </p:txBody>
      </p:sp>
      <p:sp>
        <p:nvSpPr>
          <p:cNvPr id="7" name="Text Placeholder 25">
            <a:extLst>
              <a:ext uri="{FF2B5EF4-FFF2-40B4-BE49-F238E27FC236}">
                <a16:creationId xmlns:a16="http://schemas.microsoft.com/office/drawing/2014/main" id="{5FA74F7C-177B-91BD-2B93-B36B4999E568}"/>
              </a:ext>
            </a:extLst>
          </p:cNvPr>
          <p:cNvSpPr>
            <a:spLocks noGrp="1"/>
          </p:cNvSpPr>
          <p:nvPr>
            <p:ph type="body" sz="quarter" idx="11" hasCustomPrompt="1"/>
          </p:nvPr>
        </p:nvSpPr>
        <p:spPr>
          <a:xfrm>
            <a:off x="588134" y="3711677"/>
            <a:ext cx="9360000" cy="430887"/>
          </a:xfrm>
          <a:prstGeom prst="rect">
            <a:avLst/>
          </a:prstGeom>
        </p:spPr>
        <p:txBody>
          <a:bodyPr lIns="0" tIns="0" rIns="0" bIns="0" anchor="t">
            <a:noAutofit/>
          </a:bodyPr>
          <a:lstStyle>
            <a:lvl1pPr marL="0" indent="0">
              <a:lnSpc>
                <a:spcPct val="100000"/>
              </a:lnSpc>
              <a:spcBef>
                <a:spcPts val="0"/>
              </a:spcBef>
              <a:buNone/>
              <a:defRPr sz="2800" b="0">
                <a:solidFill>
                  <a:schemeClr val="accent4"/>
                </a:solidFill>
              </a:defRPr>
            </a:lvl1pPr>
          </a:lstStyle>
          <a:p>
            <a:pPr lvl="0"/>
            <a:r>
              <a:rPr lang="en-US"/>
              <a:t>Subtitle of the presentation</a:t>
            </a:r>
            <a:endParaRPr lang="fr-FR"/>
          </a:p>
        </p:txBody>
      </p:sp>
      <p:pic>
        <p:nvPicPr>
          <p:cNvPr id="8" name="Picture 7" descr="A logo with text on it&#10;&#10;Description automatically generated">
            <a:extLst>
              <a:ext uri="{FF2B5EF4-FFF2-40B4-BE49-F238E27FC236}">
                <a16:creationId xmlns:a16="http://schemas.microsoft.com/office/drawing/2014/main" id="{7CC7CF84-FCF4-4576-885A-A44383F5072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3646" y="-2005"/>
            <a:ext cx="1872000" cy="1033186"/>
          </a:xfrm>
          <a:prstGeom prst="rect">
            <a:avLst/>
          </a:prstGeom>
        </p:spPr>
      </p:pic>
    </p:spTree>
    <p:extLst>
      <p:ext uri="{BB962C8B-B14F-4D97-AF65-F5344CB8AC3E}">
        <p14:creationId xmlns:p14="http://schemas.microsoft.com/office/powerpoint/2010/main" val="17452752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1.1">
    <p:spTree>
      <p:nvGrpSpPr>
        <p:cNvPr id="1" name=""/>
        <p:cNvGrpSpPr/>
        <p:nvPr/>
      </p:nvGrpSpPr>
      <p:grpSpPr>
        <a:xfrm>
          <a:off x="0" y="0"/>
          <a:ext cx="0" cy="0"/>
          <a:chOff x="0" y="0"/>
          <a:chExt cx="0" cy="0"/>
        </a:xfrm>
      </p:grpSpPr>
      <p:sp>
        <p:nvSpPr>
          <p:cNvPr id="11" name="Round Single Corner of Rectangle 5">
            <a:extLst>
              <a:ext uri="{FF2B5EF4-FFF2-40B4-BE49-F238E27FC236}">
                <a16:creationId xmlns:a16="http://schemas.microsoft.com/office/drawing/2014/main" id="{0AFDC313-F333-4D89-BD2D-758D335DFCD7}"/>
              </a:ext>
            </a:extLst>
          </p:cNvPr>
          <p:cNvSpPr/>
          <p:nvPr userDrawn="1"/>
        </p:nvSpPr>
        <p:spPr>
          <a:xfrm flipV="1">
            <a:off x="-1" y="-2"/>
            <a:ext cx="11462197" cy="806826"/>
          </a:xfrm>
          <a:prstGeom prst="round1Rect">
            <a:avLst/>
          </a:prstGeom>
          <a:solidFill>
            <a:srgbClr val="FF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userDrawn="1">
            <p:custDataLst>
              <p:tags r:id="rId1"/>
            </p:custDataLst>
            <p:extLst>
              <p:ext uri="{D42A27DB-BD31-4B8C-83A1-F6EECF244321}">
                <p14:modId xmlns:p14="http://schemas.microsoft.com/office/powerpoint/2010/main" val="3214872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Slide Number Placeholder 5">
            <a:extLst>
              <a:ext uri="{FF2B5EF4-FFF2-40B4-BE49-F238E27FC236}">
                <a16:creationId xmlns:a16="http://schemas.microsoft.com/office/drawing/2014/main" id="{559887BB-A956-577D-79FE-9E926388A075}"/>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accent2"/>
                </a:solidFill>
              </a:defRPr>
            </a:lvl1pPr>
          </a:lstStyle>
          <a:p>
            <a:fld id="{BF7B486F-CDDB-4717-A298-06D195E96E62}" type="slidenum">
              <a:rPr lang="fr-FR" smtClean="0"/>
              <a:pPr/>
              <a:t>‹#›</a:t>
            </a:fld>
            <a:endParaRPr lang="fr-FR"/>
          </a:p>
        </p:txBody>
      </p:sp>
      <p:sp>
        <p:nvSpPr>
          <p:cNvPr id="8" name="Title 6">
            <a:extLst>
              <a:ext uri="{FF2B5EF4-FFF2-40B4-BE49-F238E27FC236}">
                <a16:creationId xmlns:a16="http://schemas.microsoft.com/office/drawing/2014/main" id="{12B53399-9030-2D19-EAF8-B5B2C14C016C}"/>
              </a:ext>
            </a:extLst>
          </p:cNvPr>
          <p:cNvSpPr>
            <a:spLocks noGrp="1"/>
          </p:cNvSpPr>
          <p:nvPr>
            <p:ph type="title" hasCustomPrompt="1"/>
          </p:nvPr>
        </p:nvSpPr>
        <p:spPr>
          <a:xfrm>
            <a:off x="2263139" y="234557"/>
            <a:ext cx="9038135" cy="430887"/>
          </a:xfrm>
          <a:prstGeom prst="rect">
            <a:avLst/>
          </a:prstGeom>
        </p:spPr>
        <p:txBody>
          <a:bodyPr vert="horz" wrap="square" lIns="0" tIns="0" rIns="0" bIns="0" anchor="ctr">
            <a:noAutofit/>
          </a:bodyPr>
          <a:lstStyle>
            <a:lvl1pPr algn="l">
              <a:lnSpc>
                <a:spcPct val="100000"/>
              </a:lnSpc>
              <a:defRPr sz="2800" b="1">
                <a:solidFill>
                  <a:schemeClr val="bg1"/>
                </a:solidFill>
              </a:defRPr>
            </a:lvl1pPr>
          </a:lstStyle>
          <a:p>
            <a:r>
              <a:rPr lang="en-US"/>
              <a:t>This is the slide title</a:t>
            </a:r>
          </a:p>
        </p:txBody>
      </p:sp>
      <p:sp>
        <p:nvSpPr>
          <p:cNvPr id="19" name="Text Placeholder 25">
            <a:extLst>
              <a:ext uri="{FF2B5EF4-FFF2-40B4-BE49-F238E27FC236}">
                <a16:creationId xmlns:a16="http://schemas.microsoft.com/office/drawing/2014/main" id="{07747417-926D-6EF7-887E-2641FB483A66}"/>
              </a:ext>
            </a:extLst>
          </p:cNvPr>
          <p:cNvSpPr>
            <a:spLocks noGrp="1"/>
          </p:cNvSpPr>
          <p:nvPr>
            <p:ph type="body" sz="quarter" idx="12" hasCustomPrompt="1"/>
          </p:nvPr>
        </p:nvSpPr>
        <p:spPr>
          <a:xfrm>
            <a:off x="602425" y="1666329"/>
            <a:ext cx="10987150" cy="246221"/>
          </a:xfrm>
          <a:prstGeom prst="rect">
            <a:avLst/>
          </a:prstGeom>
        </p:spPr>
        <p:txBody>
          <a:bodyPr lIns="0" tIns="0" rIns="0" bIns="0" anchor="b">
            <a:noAutofit/>
          </a:bodyPr>
          <a:lstStyle>
            <a:lvl1pPr marL="0" indent="0">
              <a:lnSpc>
                <a:spcPct val="100000"/>
              </a:lnSpc>
              <a:spcBef>
                <a:spcPts val="0"/>
              </a:spcBef>
              <a:spcAft>
                <a:spcPts val="600"/>
              </a:spcAft>
              <a:buNone/>
              <a:defRPr sz="1600" b="1">
                <a:solidFill>
                  <a:schemeClr val="accent3"/>
                </a:solidFill>
                <a:latin typeface="+mj-lt"/>
              </a:defRPr>
            </a:lvl1pPr>
          </a:lstStyle>
          <a:p>
            <a:pPr lvl="0"/>
            <a:r>
              <a:rPr lang="en-US"/>
              <a:t>This is the title of a paragraph</a:t>
            </a:r>
            <a:endParaRPr lang="fr-FR"/>
          </a:p>
        </p:txBody>
      </p:sp>
      <p:sp>
        <p:nvSpPr>
          <p:cNvPr id="23" name="Text Placeholder 25">
            <a:extLst>
              <a:ext uri="{FF2B5EF4-FFF2-40B4-BE49-F238E27FC236}">
                <a16:creationId xmlns:a16="http://schemas.microsoft.com/office/drawing/2014/main" id="{B0605FCE-2DF7-B1EF-0B51-0A76AA6D6AA4}"/>
              </a:ext>
            </a:extLst>
          </p:cNvPr>
          <p:cNvSpPr>
            <a:spLocks noGrp="1"/>
          </p:cNvSpPr>
          <p:nvPr>
            <p:ph type="body" sz="quarter" idx="13" hasCustomPrompt="1"/>
          </p:nvPr>
        </p:nvSpPr>
        <p:spPr>
          <a:xfrm>
            <a:off x="602425" y="1967424"/>
            <a:ext cx="10987150" cy="3673340"/>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accent2"/>
                </a:solidFill>
              </a:defRPr>
            </a:lvl1pPr>
            <a:lvl2pPr marL="345600" indent="-172800">
              <a:lnSpc>
                <a:spcPct val="100000"/>
              </a:lnSpc>
              <a:spcBef>
                <a:spcPts val="0"/>
              </a:spcBef>
              <a:spcAft>
                <a:spcPts val="300"/>
              </a:spcAft>
              <a:buClr>
                <a:schemeClr val="accent2"/>
              </a:buClr>
              <a:buFont typeface="Ubuntu" panose="020B0504030602030204" pitchFamily="34" charset="0"/>
              <a:buChar char="-"/>
              <a:defRPr sz="1400">
                <a:solidFill>
                  <a:schemeClr val="accent2"/>
                </a:solidFill>
              </a:defRPr>
            </a:lvl2pPr>
            <a:lvl3pPr marL="518400" indent="-172800">
              <a:lnSpc>
                <a:spcPct val="100000"/>
              </a:lnSpc>
              <a:spcBef>
                <a:spcPts val="0"/>
              </a:spcBef>
              <a:spcAft>
                <a:spcPts val="300"/>
              </a:spcAft>
              <a:buClr>
                <a:schemeClr val="accent2"/>
              </a:buClr>
              <a:buFont typeface="Wingdings" panose="05000000000000000000" pitchFamily="2" charset="2"/>
              <a:buChar char="§"/>
              <a:defRPr sz="1400">
                <a:solidFill>
                  <a:schemeClr val="accent2"/>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pic>
        <p:nvPicPr>
          <p:cNvPr id="10" name="Picture 9" descr="A logo with text on it&#10;&#10;Description automatically generated">
            <a:extLst>
              <a:ext uri="{FF2B5EF4-FFF2-40B4-BE49-F238E27FC236}">
                <a16:creationId xmlns:a16="http://schemas.microsoft.com/office/drawing/2014/main" id="{E30D1FA7-8583-41F9-B5FB-F52AAA68629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33182" y="-1351"/>
            <a:ext cx="1224000" cy="675545"/>
          </a:xfrm>
          <a:prstGeom prst="rect">
            <a:avLst/>
          </a:prstGeom>
        </p:spPr>
      </p:pic>
    </p:spTree>
    <p:extLst>
      <p:ext uri="{BB962C8B-B14F-4D97-AF65-F5344CB8AC3E}">
        <p14:creationId xmlns:p14="http://schemas.microsoft.com/office/powerpoint/2010/main" val="32597036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1.2">
    <p:spTree>
      <p:nvGrpSpPr>
        <p:cNvPr id="1" name=""/>
        <p:cNvGrpSpPr/>
        <p:nvPr/>
      </p:nvGrpSpPr>
      <p:grpSpPr>
        <a:xfrm>
          <a:off x="0" y="0"/>
          <a:ext cx="0" cy="0"/>
          <a:chOff x="0" y="0"/>
          <a:chExt cx="0" cy="0"/>
        </a:xfrm>
      </p:grpSpPr>
      <p:sp>
        <p:nvSpPr>
          <p:cNvPr id="13" name="Round Single Corner of Rectangle 5">
            <a:extLst>
              <a:ext uri="{FF2B5EF4-FFF2-40B4-BE49-F238E27FC236}">
                <a16:creationId xmlns:a16="http://schemas.microsoft.com/office/drawing/2014/main" id="{27A7F627-B94F-4346-AFB0-4A334CCA53DF}"/>
              </a:ext>
            </a:extLst>
          </p:cNvPr>
          <p:cNvSpPr/>
          <p:nvPr userDrawn="1"/>
        </p:nvSpPr>
        <p:spPr>
          <a:xfrm flipV="1">
            <a:off x="-1" y="-3"/>
            <a:ext cx="11462197" cy="1331369"/>
          </a:xfrm>
          <a:prstGeom prst="round1Rect">
            <a:avLst/>
          </a:prstGeom>
          <a:solidFill>
            <a:srgbClr val="FF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userDrawn="1">
            <p:custDataLst>
              <p:tags r:id="rId1"/>
            </p:custDataLst>
            <p:extLst>
              <p:ext uri="{D42A27DB-BD31-4B8C-83A1-F6EECF244321}">
                <p14:modId xmlns:p14="http://schemas.microsoft.com/office/powerpoint/2010/main" val="42413378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Slide Number Placeholder 5">
            <a:extLst>
              <a:ext uri="{FF2B5EF4-FFF2-40B4-BE49-F238E27FC236}">
                <a16:creationId xmlns:a16="http://schemas.microsoft.com/office/drawing/2014/main" id="{559887BB-A956-577D-79FE-9E926388A075}"/>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accent2"/>
                </a:solidFill>
              </a:defRPr>
            </a:lvl1pPr>
          </a:lstStyle>
          <a:p>
            <a:fld id="{BF7B486F-CDDB-4717-A298-06D195E96E62}" type="slidenum">
              <a:rPr lang="fr-FR" smtClean="0"/>
              <a:pPr/>
              <a:t>‹#›</a:t>
            </a:fld>
            <a:endParaRPr lang="fr-FR"/>
          </a:p>
        </p:txBody>
      </p:sp>
      <p:sp>
        <p:nvSpPr>
          <p:cNvPr id="19" name="Text Placeholder 25">
            <a:extLst>
              <a:ext uri="{FF2B5EF4-FFF2-40B4-BE49-F238E27FC236}">
                <a16:creationId xmlns:a16="http://schemas.microsoft.com/office/drawing/2014/main" id="{07747417-926D-6EF7-887E-2641FB483A66}"/>
              </a:ext>
            </a:extLst>
          </p:cNvPr>
          <p:cNvSpPr>
            <a:spLocks noGrp="1"/>
          </p:cNvSpPr>
          <p:nvPr>
            <p:ph type="body" sz="quarter" idx="12" hasCustomPrompt="1"/>
          </p:nvPr>
        </p:nvSpPr>
        <p:spPr>
          <a:xfrm>
            <a:off x="602425" y="1666329"/>
            <a:ext cx="10987150" cy="246221"/>
          </a:xfrm>
          <a:prstGeom prst="rect">
            <a:avLst/>
          </a:prstGeom>
        </p:spPr>
        <p:txBody>
          <a:bodyPr lIns="0" tIns="0" rIns="0" bIns="0" anchor="b">
            <a:noAutofit/>
          </a:bodyPr>
          <a:lstStyle>
            <a:lvl1pPr marL="0" indent="0">
              <a:lnSpc>
                <a:spcPct val="100000"/>
              </a:lnSpc>
              <a:spcBef>
                <a:spcPts val="0"/>
              </a:spcBef>
              <a:spcAft>
                <a:spcPts val="600"/>
              </a:spcAft>
              <a:buNone/>
              <a:defRPr sz="1600" b="1">
                <a:solidFill>
                  <a:schemeClr val="accent3"/>
                </a:solidFill>
                <a:latin typeface="+mj-lt"/>
              </a:defRPr>
            </a:lvl1pPr>
          </a:lstStyle>
          <a:p>
            <a:pPr lvl="0"/>
            <a:r>
              <a:rPr lang="en-US"/>
              <a:t>This is the title of a paragraph</a:t>
            </a:r>
            <a:endParaRPr lang="fr-FR"/>
          </a:p>
        </p:txBody>
      </p:sp>
      <p:sp>
        <p:nvSpPr>
          <p:cNvPr id="23" name="Text Placeholder 25">
            <a:extLst>
              <a:ext uri="{FF2B5EF4-FFF2-40B4-BE49-F238E27FC236}">
                <a16:creationId xmlns:a16="http://schemas.microsoft.com/office/drawing/2014/main" id="{B0605FCE-2DF7-B1EF-0B51-0A76AA6D6AA4}"/>
              </a:ext>
            </a:extLst>
          </p:cNvPr>
          <p:cNvSpPr>
            <a:spLocks noGrp="1"/>
          </p:cNvSpPr>
          <p:nvPr>
            <p:ph type="body" sz="quarter" idx="13" hasCustomPrompt="1"/>
          </p:nvPr>
        </p:nvSpPr>
        <p:spPr>
          <a:xfrm>
            <a:off x="602425" y="1967424"/>
            <a:ext cx="10987150" cy="3673340"/>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accent2"/>
                </a:solidFill>
              </a:defRPr>
            </a:lvl1pPr>
            <a:lvl2pPr marL="345600" indent="-172800">
              <a:lnSpc>
                <a:spcPct val="100000"/>
              </a:lnSpc>
              <a:spcBef>
                <a:spcPts val="0"/>
              </a:spcBef>
              <a:spcAft>
                <a:spcPts val="300"/>
              </a:spcAft>
              <a:buClr>
                <a:schemeClr val="accent2"/>
              </a:buClr>
              <a:buFont typeface="Ubuntu" panose="020B0504030602030204" pitchFamily="34" charset="0"/>
              <a:buChar char="-"/>
              <a:defRPr sz="1400">
                <a:solidFill>
                  <a:schemeClr val="accent2"/>
                </a:solidFill>
              </a:defRPr>
            </a:lvl2pPr>
            <a:lvl3pPr marL="518400" indent="-172800">
              <a:lnSpc>
                <a:spcPct val="100000"/>
              </a:lnSpc>
              <a:spcBef>
                <a:spcPts val="0"/>
              </a:spcBef>
              <a:spcAft>
                <a:spcPts val="300"/>
              </a:spcAft>
              <a:buClr>
                <a:schemeClr val="accent2"/>
              </a:buClr>
              <a:buFont typeface="Wingdings" panose="05000000000000000000" pitchFamily="2" charset="2"/>
              <a:buChar char="§"/>
              <a:defRPr sz="1400">
                <a:solidFill>
                  <a:schemeClr val="accent2"/>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sp>
        <p:nvSpPr>
          <p:cNvPr id="14" name="Title 6">
            <a:extLst>
              <a:ext uri="{FF2B5EF4-FFF2-40B4-BE49-F238E27FC236}">
                <a16:creationId xmlns:a16="http://schemas.microsoft.com/office/drawing/2014/main" id="{3D9423FD-9B72-4077-BF47-1EE79C297BCF}"/>
              </a:ext>
            </a:extLst>
          </p:cNvPr>
          <p:cNvSpPr>
            <a:spLocks noGrp="1"/>
          </p:cNvSpPr>
          <p:nvPr>
            <p:ph type="title" hasCustomPrompt="1"/>
          </p:nvPr>
        </p:nvSpPr>
        <p:spPr>
          <a:xfrm>
            <a:off x="2263139" y="234557"/>
            <a:ext cx="9038135" cy="982679"/>
          </a:xfrm>
          <a:prstGeom prst="rect">
            <a:avLst/>
          </a:prstGeom>
        </p:spPr>
        <p:txBody>
          <a:bodyPr vert="horz" wrap="square" lIns="0" tIns="0" rIns="0" bIns="0" anchor="ctr">
            <a:noAutofit/>
          </a:bodyPr>
          <a:lstStyle>
            <a:lvl1pPr algn="l">
              <a:lnSpc>
                <a:spcPct val="100000"/>
              </a:lnSpc>
              <a:defRPr sz="2800" b="1">
                <a:solidFill>
                  <a:schemeClr val="bg1"/>
                </a:solidFill>
              </a:defRPr>
            </a:lvl1pPr>
          </a:lstStyle>
          <a:p>
            <a:r>
              <a:rPr lang="en-US"/>
              <a:t>This is the slide title</a:t>
            </a:r>
            <a:br>
              <a:rPr lang="en-US"/>
            </a:br>
            <a:r>
              <a:rPr lang="en-US"/>
              <a:t>in 2 lines</a:t>
            </a:r>
          </a:p>
        </p:txBody>
      </p:sp>
      <p:pic>
        <p:nvPicPr>
          <p:cNvPr id="10" name="Picture 9" descr="A logo with text on it&#10;&#10;Description automatically generated">
            <a:extLst>
              <a:ext uri="{FF2B5EF4-FFF2-40B4-BE49-F238E27FC236}">
                <a16:creationId xmlns:a16="http://schemas.microsoft.com/office/drawing/2014/main" id="{048C88FC-C442-43C8-8270-9D6308F949F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33182" y="-1351"/>
            <a:ext cx="1224000" cy="675545"/>
          </a:xfrm>
          <a:prstGeom prst="rect">
            <a:avLst/>
          </a:prstGeom>
        </p:spPr>
      </p:pic>
    </p:spTree>
    <p:extLst>
      <p:ext uri="{BB962C8B-B14F-4D97-AF65-F5344CB8AC3E}">
        <p14:creationId xmlns:p14="http://schemas.microsoft.com/office/powerpoint/2010/main" val="12835722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2.1">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userDrawn="1">
            <p:custDataLst>
              <p:tags r:id="rId1"/>
            </p:custDataLst>
            <p:extLst>
              <p:ext uri="{D42A27DB-BD31-4B8C-83A1-F6EECF244321}">
                <p14:modId xmlns:p14="http://schemas.microsoft.com/office/powerpoint/2010/main" val="7268314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Slide Number Placeholder 5">
            <a:extLst>
              <a:ext uri="{FF2B5EF4-FFF2-40B4-BE49-F238E27FC236}">
                <a16:creationId xmlns:a16="http://schemas.microsoft.com/office/drawing/2014/main" id="{559887BB-A956-577D-79FE-9E926388A075}"/>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accent2"/>
                </a:solidFill>
              </a:defRPr>
            </a:lvl1pPr>
          </a:lstStyle>
          <a:p>
            <a:fld id="{BF7B486F-CDDB-4717-A298-06D195E96E62}" type="slidenum">
              <a:rPr lang="fr-FR" smtClean="0"/>
              <a:pPr/>
              <a:t>‹#›</a:t>
            </a:fld>
            <a:endParaRPr lang="fr-FR"/>
          </a:p>
        </p:txBody>
      </p:sp>
      <p:sp>
        <p:nvSpPr>
          <p:cNvPr id="8" name="Title 6">
            <a:extLst>
              <a:ext uri="{FF2B5EF4-FFF2-40B4-BE49-F238E27FC236}">
                <a16:creationId xmlns:a16="http://schemas.microsoft.com/office/drawing/2014/main" id="{12B53399-9030-2D19-EAF8-B5B2C14C016C}"/>
              </a:ext>
            </a:extLst>
          </p:cNvPr>
          <p:cNvSpPr>
            <a:spLocks noGrp="1"/>
          </p:cNvSpPr>
          <p:nvPr>
            <p:ph type="title" hasCustomPrompt="1"/>
          </p:nvPr>
        </p:nvSpPr>
        <p:spPr>
          <a:xfrm>
            <a:off x="601223" y="234603"/>
            <a:ext cx="10987150" cy="861774"/>
          </a:xfrm>
          <a:prstGeom prst="rect">
            <a:avLst/>
          </a:prstGeom>
        </p:spPr>
        <p:txBody>
          <a:bodyPr vert="horz" wrap="square" lIns="0" tIns="0" rIns="0" bIns="0" anchor="t">
            <a:noAutofit/>
          </a:bodyPr>
          <a:lstStyle>
            <a:lvl1pPr>
              <a:lnSpc>
                <a:spcPct val="100000"/>
              </a:lnSpc>
              <a:defRPr sz="2800" b="1">
                <a:solidFill>
                  <a:schemeClr val="accent1"/>
                </a:solidFill>
              </a:defRPr>
            </a:lvl1pPr>
          </a:lstStyle>
          <a:p>
            <a:r>
              <a:rPr lang="en-US"/>
              <a:t>This is the slide title </a:t>
            </a:r>
            <a:br>
              <a:rPr lang="en-US"/>
            </a:br>
            <a:r>
              <a:rPr lang="en-US"/>
              <a:t>in 2 lines</a:t>
            </a:r>
          </a:p>
        </p:txBody>
      </p:sp>
      <p:sp>
        <p:nvSpPr>
          <p:cNvPr id="19" name="Text Placeholder 25">
            <a:extLst>
              <a:ext uri="{FF2B5EF4-FFF2-40B4-BE49-F238E27FC236}">
                <a16:creationId xmlns:a16="http://schemas.microsoft.com/office/drawing/2014/main" id="{07747417-926D-6EF7-887E-2641FB483A66}"/>
              </a:ext>
            </a:extLst>
          </p:cNvPr>
          <p:cNvSpPr>
            <a:spLocks noGrp="1"/>
          </p:cNvSpPr>
          <p:nvPr>
            <p:ph type="body" sz="quarter" idx="12" hasCustomPrompt="1"/>
          </p:nvPr>
        </p:nvSpPr>
        <p:spPr>
          <a:xfrm>
            <a:off x="602425" y="1666329"/>
            <a:ext cx="10987150" cy="246221"/>
          </a:xfrm>
          <a:prstGeom prst="rect">
            <a:avLst/>
          </a:prstGeom>
        </p:spPr>
        <p:txBody>
          <a:bodyPr lIns="0" tIns="0" rIns="0" bIns="0" anchor="b">
            <a:noAutofit/>
          </a:bodyPr>
          <a:lstStyle>
            <a:lvl1pPr marL="0" indent="0">
              <a:lnSpc>
                <a:spcPct val="100000"/>
              </a:lnSpc>
              <a:spcBef>
                <a:spcPts val="0"/>
              </a:spcBef>
              <a:spcAft>
                <a:spcPts val="600"/>
              </a:spcAft>
              <a:buNone/>
              <a:defRPr sz="1600" b="1">
                <a:solidFill>
                  <a:schemeClr val="accent3"/>
                </a:solidFill>
                <a:latin typeface="+mj-lt"/>
              </a:defRPr>
            </a:lvl1pPr>
          </a:lstStyle>
          <a:p>
            <a:pPr lvl="0"/>
            <a:r>
              <a:rPr lang="en-US"/>
              <a:t>This is the title of a paragraph</a:t>
            </a:r>
            <a:endParaRPr lang="fr-FR"/>
          </a:p>
        </p:txBody>
      </p:sp>
      <p:sp>
        <p:nvSpPr>
          <p:cNvPr id="23" name="Text Placeholder 25">
            <a:extLst>
              <a:ext uri="{FF2B5EF4-FFF2-40B4-BE49-F238E27FC236}">
                <a16:creationId xmlns:a16="http://schemas.microsoft.com/office/drawing/2014/main" id="{B0605FCE-2DF7-B1EF-0B51-0A76AA6D6AA4}"/>
              </a:ext>
            </a:extLst>
          </p:cNvPr>
          <p:cNvSpPr>
            <a:spLocks noGrp="1"/>
          </p:cNvSpPr>
          <p:nvPr>
            <p:ph type="body" sz="quarter" idx="13" hasCustomPrompt="1"/>
          </p:nvPr>
        </p:nvSpPr>
        <p:spPr>
          <a:xfrm>
            <a:off x="602425" y="1967424"/>
            <a:ext cx="10987150" cy="3673340"/>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accent2"/>
                </a:solidFill>
              </a:defRPr>
            </a:lvl1pPr>
            <a:lvl2pPr marL="345600" indent="-172800">
              <a:lnSpc>
                <a:spcPct val="100000"/>
              </a:lnSpc>
              <a:spcBef>
                <a:spcPts val="0"/>
              </a:spcBef>
              <a:spcAft>
                <a:spcPts val="300"/>
              </a:spcAft>
              <a:buClr>
                <a:schemeClr val="accent2"/>
              </a:buClr>
              <a:buFont typeface="Ubuntu" panose="020B0504030602030204" pitchFamily="34" charset="0"/>
              <a:buChar char="-"/>
              <a:defRPr sz="1400">
                <a:solidFill>
                  <a:schemeClr val="accent2"/>
                </a:solidFill>
              </a:defRPr>
            </a:lvl2pPr>
            <a:lvl3pPr marL="518400" indent="-172800">
              <a:lnSpc>
                <a:spcPct val="100000"/>
              </a:lnSpc>
              <a:spcBef>
                <a:spcPts val="0"/>
              </a:spcBef>
              <a:spcAft>
                <a:spcPts val="300"/>
              </a:spcAft>
              <a:buClr>
                <a:schemeClr val="accent2"/>
              </a:buClr>
              <a:buFont typeface="Wingdings" panose="05000000000000000000" pitchFamily="2" charset="2"/>
              <a:buChar char="§"/>
              <a:defRPr sz="1400">
                <a:solidFill>
                  <a:schemeClr val="accent2"/>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pic>
        <p:nvPicPr>
          <p:cNvPr id="36" name="Picture 35" descr="A blue and orange text&#10;&#10;Description automatically generated">
            <a:extLst>
              <a:ext uri="{FF2B5EF4-FFF2-40B4-BE49-F238E27FC236}">
                <a16:creationId xmlns:a16="http://schemas.microsoft.com/office/drawing/2014/main" id="{3440610F-A5E1-6C85-DE01-34FF3896ADE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2426" y="6406950"/>
            <a:ext cx="1027457" cy="292254"/>
          </a:xfrm>
          <a:prstGeom prst="rect">
            <a:avLst/>
          </a:prstGeom>
        </p:spPr>
      </p:pic>
    </p:spTree>
    <p:extLst>
      <p:ext uri="{BB962C8B-B14F-4D97-AF65-F5344CB8AC3E}">
        <p14:creationId xmlns:p14="http://schemas.microsoft.com/office/powerpoint/2010/main" val="16435987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2.2">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userDrawn="1">
            <p:custDataLst>
              <p:tags r:id="rId1"/>
            </p:custDataLst>
            <p:extLst>
              <p:ext uri="{D42A27DB-BD31-4B8C-83A1-F6EECF244321}">
                <p14:modId xmlns:p14="http://schemas.microsoft.com/office/powerpoint/2010/main" val="4293394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Slide Number Placeholder 5">
            <a:extLst>
              <a:ext uri="{FF2B5EF4-FFF2-40B4-BE49-F238E27FC236}">
                <a16:creationId xmlns:a16="http://schemas.microsoft.com/office/drawing/2014/main" id="{559887BB-A956-577D-79FE-9E926388A075}"/>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accent2"/>
                </a:solidFill>
              </a:defRPr>
            </a:lvl1pPr>
          </a:lstStyle>
          <a:p>
            <a:fld id="{BF7B486F-CDDB-4717-A298-06D195E96E62}" type="slidenum">
              <a:rPr lang="fr-FR" smtClean="0"/>
              <a:pPr/>
              <a:t>‹#›</a:t>
            </a:fld>
            <a:endParaRPr lang="fr-FR"/>
          </a:p>
        </p:txBody>
      </p:sp>
      <p:sp>
        <p:nvSpPr>
          <p:cNvPr id="19" name="Text Placeholder 25">
            <a:extLst>
              <a:ext uri="{FF2B5EF4-FFF2-40B4-BE49-F238E27FC236}">
                <a16:creationId xmlns:a16="http://schemas.microsoft.com/office/drawing/2014/main" id="{07747417-926D-6EF7-887E-2641FB483A66}"/>
              </a:ext>
            </a:extLst>
          </p:cNvPr>
          <p:cNvSpPr>
            <a:spLocks noGrp="1"/>
          </p:cNvSpPr>
          <p:nvPr>
            <p:ph type="body" sz="quarter" idx="12" hasCustomPrompt="1"/>
          </p:nvPr>
        </p:nvSpPr>
        <p:spPr>
          <a:xfrm>
            <a:off x="602425" y="1666329"/>
            <a:ext cx="10987150" cy="246221"/>
          </a:xfrm>
          <a:prstGeom prst="rect">
            <a:avLst/>
          </a:prstGeom>
        </p:spPr>
        <p:txBody>
          <a:bodyPr lIns="0" tIns="0" rIns="0" bIns="0" anchor="b">
            <a:noAutofit/>
          </a:bodyPr>
          <a:lstStyle>
            <a:lvl1pPr marL="0" indent="0">
              <a:lnSpc>
                <a:spcPct val="100000"/>
              </a:lnSpc>
              <a:spcBef>
                <a:spcPts val="0"/>
              </a:spcBef>
              <a:spcAft>
                <a:spcPts val="600"/>
              </a:spcAft>
              <a:buNone/>
              <a:defRPr sz="1600" b="1">
                <a:solidFill>
                  <a:schemeClr val="accent3"/>
                </a:solidFill>
                <a:latin typeface="+mj-lt"/>
              </a:defRPr>
            </a:lvl1pPr>
          </a:lstStyle>
          <a:p>
            <a:pPr lvl="0"/>
            <a:r>
              <a:rPr lang="en-US"/>
              <a:t>This is the title of a paragraph</a:t>
            </a:r>
            <a:endParaRPr lang="fr-FR"/>
          </a:p>
        </p:txBody>
      </p:sp>
      <p:sp>
        <p:nvSpPr>
          <p:cNvPr id="23" name="Text Placeholder 25">
            <a:extLst>
              <a:ext uri="{FF2B5EF4-FFF2-40B4-BE49-F238E27FC236}">
                <a16:creationId xmlns:a16="http://schemas.microsoft.com/office/drawing/2014/main" id="{B0605FCE-2DF7-B1EF-0B51-0A76AA6D6AA4}"/>
              </a:ext>
            </a:extLst>
          </p:cNvPr>
          <p:cNvSpPr>
            <a:spLocks noGrp="1"/>
          </p:cNvSpPr>
          <p:nvPr>
            <p:ph type="body" sz="quarter" idx="13" hasCustomPrompt="1"/>
          </p:nvPr>
        </p:nvSpPr>
        <p:spPr>
          <a:xfrm>
            <a:off x="602425" y="1967424"/>
            <a:ext cx="10987150" cy="3673340"/>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accent2"/>
                </a:solidFill>
              </a:defRPr>
            </a:lvl1pPr>
            <a:lvl2pPr marL="345600" indent="-172800">
              <a:lnSpc>
                <a:spcPct val="100000"/>
              </a:lnSpc>
              <a:spcBef>
                <a:spcPts val="0"/>
              </a:spcBef>
              <a:spcAft>
                <a:spcPts val="300"/>
              </a:spcAft>
              <a:buClr>
                <a:schemeClr val="accent2"/>
              </a:buClr>
              <a:buFont typeface="Ubuntu" panose="020B0504030602030204" pitchFamily="34" charset="0"/>
              <a:buChar char="-"/>
              <a:defRPr sz="1400">
                <a:solidFill>
                  <a:schemeClr val="accent2"/>
                </a:solidFill>
              </a:defRPr>
            </a:lvl2pPr>
            <a:lvl3pPr marL="518400" indent="-172800">
              <a:lnSpc>
                <a:spcPct val="100000"/>
              </a:lnSpc>
              <a:spcBef>
                <a:spcPts val="0"/>
              </a:spcBef>
              <a:spcAft>
                <a:spcPts val="300"/>
              </a:spcAft>
              <a:buClr>
                <a:schemeClr val="accent2"/>
              </a:buClr>
              <a:buFont typeface="Wingdings" panose="05000000000000000000" pitchFamily="2" charset="2"/>
              <a:buChar char="§"/>
              <a:defRPr sz="1400">
                <a:solidFill>
                  <a:schemeClr val="accent2"/>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sp>
        <p:nvSpPr>
          <p:cNvPr id="2" name="Title 6">
            <a:extLst>
              <a:ext uri="{FF2B5EF4-FFF2-40B4-BE49-F238E27FC236}">
                <a16:creationId xmlns:a16="http://schemas.microsoft.com/office/drawing/2014/main" id="{FE6E5A80-A179-6ED5-74C6-2CC310FE2F21}"/>
              </a:ext>
            </a:extLst>
          </p:cNvPr>
          <p:cNvSpPr>
            <a:spLocks noGrp="1"/>
          </p:cNvSpPr>
          <p:nvPr>
            <p:ph type="title" hasCustomPrompt="1"/>
          </p:nvPr>
        </p:nvSpPr>
        <p:spPr>
          <a:xfrm>
            <a:off x="602375" y="234603"/>
            <a:ext cx="10987200" cy="430887"/>
          </a:xfrm>
          <a:prstGeom prst="rect">
            <a:avLst/>
          </a:prstGeom>
        </p:spPr>
        <p:txBody>
          <a:bodyPr vert="horz" wrap="square" lIns="0" tIns="0" rIns="0" bIns="0" anchor="ctr">
            <a:spAutoFit/>
          </a:bodyPr>
          <a:lstStyle>
            <a:lvl1pPr>
              <a:lnSpc>
                <a:spcPct val="100000"/>
              </a:lnSpc>
              <a:defRPr sz="2800" b="1">
                <a:solidFill>
                  <a:schemeClr val="accent1"/>
                </a:solidFill>
              </a:defRPr>
            </a:lvl1pPr>
          </a:lstStyle>
          <a:p>
            <a:r>
              <a:rPr lang="en-US"/>
              <a:t>This is the slide title</a:t>
            </a:r>
          </a:p>
        </p:txBody>
      </p:sp>
      <p:sp>
        <p:nvSpPr>
          <p:cNvPr id="3" name="Text Placeholder 25">
            <a:extLst>
              <a:ext uri="{FF2B5EF4-FFF2-40B4-BE49-F238E27FC236}">
                <a16:creationId xmlns:a16="http://schemas.microsoft.com/office/drawing/2014/main" id="{61533B5A-7CB0-1D15-FC30-1C8956055810}"/>
              </a:ext>
            </a:extLst>
          </p:cNvPr>
          <p:cNvSpPr>
            <a:spLocks noGrp="1"/>
          </p:cNvSpPr>
          <p:nvPr>
            <p:ph type="body" sz="quarter" idx="20" hasCustomPrompt="1"/>
          </p:nvPr>
        </p:nvSpPr>
        <p:spPr>
          <a:xfrm>
            <a:off x="602375" y="772267"/>
            <a:ext cx="10987200" cy="307777"/>
          </a:xfrm>
          <a:prstGeom prst="rect">
            <a:avLst/>
          </a:prstGeom>
        </p:spPr>
        <p:txBody>
          <a:bodyPr lIns="0" tIns="0" rIns="0" bIns="0">
            <a:spAutoFit/>
          </a:bodyPr>
          <a:lstStyle>
            <a:lvl1pPr marL="0" indent="0" algn="l">
              <a:lnSpc>
                <a:spcPct val="100000"/>
              </a:lnSpc>
              <a:spcBef>
                <a:spcPts val="0"/>
              </a:spcBef>
              <a:spcAft>
                <a:spcPts val="600"/>
              </a:spcAft>
              <a:buNone/>
              <a:defRPr sz="2000" b="0">
                <a:solidFill>
                  <a:schemeClr val="accent2"/>
                </a:solidFill>
              </a:defRPr>
            </a:lvl1pPr>
          </a:lstStyle>
          <a:p>
            <a:pPr lvl="0"/>
            <a:r>
              <a:rPr lang="en-US"/>
              <a:t>This is the slide subtitle</a:t>
            </a:r>
          </a:p>
        </p:txBody>
      </p:sp>
      <p:pic>
        <p:nvPicPr>
          <p:cNvPr id="16" name="Picture 15" descr="A blue and orange text&#10;&#10;Description automatically generated">
            <a:extLst>
              <a:ext uri="{FF2B5EF4-FFF2-40B4-BE49-F238E27FC236}">
                <a16:creationId xmlns:a16="http://schemas.microsoft.com/office/drawing/2014/main" id="{E9BE354A-8836-9BE9-4BA6-72235FD5266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2426" y="6406950"/>
            <a:ext cx="1027457" cy="292254"/>
          </a:xfrm>
          <a:prstGeom prst="rect">
            <a:avLst/>
          </a:prstGeom>
        </p:spPr>
      </p:pic>
    </p:spTree>
    <p:extLst>
      <p:ext uri="{BB962C8B-B14F-4D97-AF65-F5344CB8AC3E}">
        <p14:creationId xmlns:p14="http://schemas.microsoft.com/office/powerpoint/2010/main" val="5561222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3">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userDrawn="1">
            <p:custDataLst>
              <p:tags r:id="rId1"/>
            </p:custDataLst>
            <p:extLst>
              <p:ext uri="{D42A27DB-BD31-4B8C-83A1-F6EECF244321}">
                <p14:modId xmlns:p14="http://schemas.microsoft.com/office/powerpoint/2010/main" val="33014364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Slide Number Placeholder 5">
            <a:extLst>
              <a:ext uri="{FF2B5EF4-FFF2-40B4-BE49-F238E27FC236}">
                <a16:creationId xmlns:a16="http://schemas.microsoft.com/office/drawing/2014/main" id="{559887BB-A956-577D-79FE-9E926388A075}"/>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accent2"/>
                </a:solidFill>
              </a:defRPr>
            </a:lvl1pPr>
          </a:lstStyle>
          <a:p>
            <a:fld id="{BF7B486F-CDDB-4717-A298-06D195E96E62}" type="slidenum">
              <a:rPr lang="fr-FR" smtClean="0"/>
              <a:pPr/>
              <a:t>‹#›</a:t>
            </a:fld>
            <a:endParaRPr lang="fr-FR"/>
          </a:p>
        </p:txBody>
      </p:sp>
      <p:sp>
        <p:nvSpPr>
          <p:cNvPr id="19" name="Text Placeholder 25">
            <a:extLst>
              <a:ext uri="{FF2B5EF4-FFF2-40B4-BE49-F238E27FC236}">
                <a16:creationId xmlns:a16="http://schemas.microsoft.com/office/drawing/2014/main" id="{07747417-926D-6EF7-887E-2641FB483A66}"/>
              </a:ext>
            </a:extLst>
          </p:cNvPr>
          <p:cNvSpPr>
            <a:spLocks noGrp="1"/>
          </p:cNvSpPr>
          <p:nvPr>
            <p:ph type="body" sz="quarter" idx="12" hasCustomPrompt="1"/>
          </p:nvPr>
        </p:nvSpPr>
        <p:spPr>
          <a:xfrm>
            <a:off x="602425" y="1666329"/>
            <a:ext cx="5220000" cy="246221"/>
          </a:xfrm>
          <a:prstGeom prst="rect">
            <a:avLst/>
          </a:prstGeom>
        </p:spPr>
        <p:txBody>
          <a:bodyPr lIns="0" tIns="0" rIns="0" bIns="0" anchor="b">
            <a:noAutofit/>
          </a:bodyPr>
          <a:lstStyle>
            <a:lvl1pPr marL="0" indent="0">
              <a:lnSpc>
                <a:spcPct val="100000"/>
              </a:lnSpc>
              <a:spcBef>
                <a:spcPts val="0"/>
              </a:spcBef>
              <a:spcAft>
                <a:spcPts val="600"/>
              </a:spcAft>
              <a:buNone/>
              <a:defRPr sz="1600" b="1">
                <a:solidFill>
                  <a:schemeClr val="accent3"/>
                </a:solidFill>
                <a:latin typeface="+mj-lt"/>
              </a:defRPr>
            </a:lvl1pPr>
          </a:lstStyle>
          <a:p>
            <a:pPr lvl="0"/>
            <a:r>
              <a:rPr lang="en-US"/>
              <a:t>This is the title of a paragraph</a:t>
            </a:r>
            <a:endParaRPr lang="fr-FR"/>
          </a:p>
        </p:txBody>
      </p:sp>
      <p:sp>
        <p:nvSpPr>
          <p:cNvPr id="23" name="Text Placeholder 25">
            <a:extLst>
              <a:ext uri="{FF2B5EF4-FFF2-40B4-BE49-F238E27FC236}">
                <a16:creationId xmlns:a16="http://schemas.microsoft.com/office/drawing/2014/main" id="{B0605FCE-2DF7-B1EF-0B51-0A76AA6D6AA4}"/>
              </a:ext>
            </a:extLst>
          </p:cNvPr>
          <p:cNvSpPr>
            <a:spLocks noGrp="1"/>
          </p:cNvSpPr>
          <p:nvPr>
            <p:ph type="body" sz="quarter" idx="13" hasCustomPrompt="1"/>
          </p:nvPr>
        </p:nvSpPr>
        <p:spPr>
          <a:xfrm>
            <a:off x="602425" y="1967424"/>
            <a:ext cx="5220000" cy="3673340"/>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accent2"/>
                </a:solidFill>
              </a:defRPr>
            </a:lvl1pPr>
            <a:lvl2pPr marL="345600" indent="-172800">
              <a:lnSpc>
                <a:spcPct val="100000"/>
              </a:lnSpc>
              <a:spcBef>
                <a:spcPts val="0"/>
              </a:spcBef>
              <a:spcAft>
                <a:spcPts val="300"/>
              </a:spcAft>
              <a:buClr>
                <a:schemeClr val="accent2"/>
              </a:buClr>
              <a:buFont typeface="Ubuntu" panose="020B0504030602030204" pitchFamily="34" charset="0"/>
              <a:buChar char="-"/>
              <a:defRPr sz="1400">
                <a:solidFill>
                  <a:schemeClr val="accent2"/>
                </a:solidFill>
              </a:defRPr>
            </a:lvl2pPr>
            <a:lvl3pPr marL="518400" indent="-172800">
              <a:lnSpc>
                <a:spcPct val="100000"/>
              </a:lnSpc>
              <a:spcBef>
                <a:spcPts val="0"/>
              </a:spcBef>
              <a:spcAft>
                <a:spcPts val="300"/>
              </a:spcAft>
              <a:buClr>
                <a:schemeClr val="accent2"/>
              </a:buClr>
              <a:buFont typeface="Wingdings" panose="05000000000000000000" pitchFamily="2" charset="2"/>
              <a:buChar char="§"/>
              <a:defRPr sz="1400">
                <a:solidFill>
                  <a:schemeClr val="accent2"/>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sp>
        <p:nvSpPr>
          <p:cNvPr id="4" name="Text Placeholder 25">
            <a:extLst>
              <a:ext uri="{FF2B5EF4-FFF2-40B4-BE49-F238E27FC236}">
                <a16:creationId xmlns:a16="http://schemas.microsoft.com/office/drawing/2014/main" id="{A250B8B6-7CB9-71DF-758F-DB7AEA06545C}"/>
              </a:ext>
            </a:extLst>
          </p:cNvPr>
          <p:cNvSpPr>
            <a:spLocks noGrp="1"/>
          </p:cNvSpPr>
          <p:nvPr>
            <p:ph type="body" sz="quarter" idx="14" hasCustomPrompt="1"/>
          </p:nvPr>
        </p:nvSpPr>
        <p:spPr>
          <a:xfrm>
            <a:off x="6369575" y="1666329"/>
            <a:ext cx="5220000" cy="246221"/>
          </a:xfrm>
          <a:prstGeom prst="rect">
            <a:avLst/>
          </a:prstGeom>
        </p:spPr>
        <p:txBody>
          <a:bodyPr lIns="0" tIns="0" rIns="0" bIns="0" anchor="b">
            <a:noAutofit/>
          </a:bodyPr>
          <a:lstStyle>
            <a:lvl1pPr marL="0" indent="0">
              <a:lnSpc>
                <a:spcPct val="100000"/>
              </a:lnSpc>
              <a:spcBef>
                <a:spcPts val="0"/>
              </a:spcBef>
              <a:spcAft>
                <a:spcPts val="600"/>
              </a:spcAft>
              <a:buNone/>
              <a:defRPr sz="1600" b="1">
                <a:solidFill>
                  <a:schemeClr val="accent3"/>
                </a:solidFill>
                <a:latin typeface="+mj-lt"/>
              </a:defRPr>
            </a:lvl1pPr>
          </a:lstStyle>
          <a:p>
            <a:pPr lvl="0"/>
            <a:r>
              <a:rPr lang="en-US"/>
              <a:t>This is the title of a paragraph</a:t>
            </a:r>
            <a:endParaRPr lang="fr-FR"/>
          </a:p>
        </p:txBody>
      </p:sp>
      <p:sp>
        <p:nvSpPr>
          <p:cNvPr id="5" name="Text Placeholder 25">
            <a:extLst>
              <a:ext uri="{FF2B5EF4-FFF2-40B4-BE49-F238E27FC236}">
                <a16:creationId xmlns:a16="http://schemas.microsoft.com/office/drawing/2014/main" id="{3097B64E-ED7E-D602-8C07-D6DD73667C0D}"/>
              </a:ext>
            </a:extLst>
          </p:cNvPr>
          <p:cNvSpPr>
            <a:spLocks noGrp="1"/>
          </p:cNvSpPr>
          <p:nvPr>
            <p:ph type="body" sz="quarter" idx="15" hasCustomPrompt="1"/>
          </p:nvPr>
        </p:nvSpPr>
        <p:spPr>
          <a:xfrm>
            <a:off x="6369575" y="1967424"/>
            <a:ext cx="5220000" cy="3673340"/>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accent2"/>
                </a:solidFill>
              </a:defRPr>
            </a:lvl1pPr>
            <a:lvl2pPr marL="345600" indent="-172800">
              <a:lnSpc>
                <a:spcPct val="100000"/>
              </a:lnSpc>
              <a:spcBef>
                <a:spcPts val="0"/>
              </a:spcBef>
              <a:spcAft>
                <a:spcPts val="300"/>
              </a:spcAft>
              <a:buClr>
                <a:schemeClr val="accent2"/>
              </a:buClr>
              <a:buFont typeface="Ubuntu" panose="020B0504030602030204" pitchFamily="34" charset="0"/>
              <a:buChar char="-"/>
              <a:defRPr sz="1400">
                <a:solidFill>
                  <a:schemeClr val="accent2"/>
                </a:solidFill>
              </a:defRPr>
            </a:lvl2pPr>
            <a:lvl3pPr marL="518400" indent="-172800">
              <a:lnSpc>
                <a:spcPct val="100000"/>
              </a:lnSpc>
              <a:spcBef>
                <a:spcPts val="0"/>
              </a:spcBef>
              <a:spcAft>
                <a:spcPts val="300"/>
              </a:spcAft>
              <a:buClr>
                <a:schemeClr val="accent2"/>
              </a:buClr>
              <a:buFont typeface="Wingdings" panose="05000000000000000000" pitchFamily="2" charset="2"/>
              <a:buChar char="§"/>
              <a:defRPr sz="1400">
                <a:solidFill>
                  <a:schemeClr val="accent2"/>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sp>
        <p:nvSpPr>
          <p:cNvPr id="6" name="Text Placeholder 4">
            <a:extLst>
              <a:ext uri="{FF2B5EF4-FFF2-40B4-BE49-F238E27FC236}">
                <a16:creationId xmlns:a16="http://schemas.microsoft.com/office/drawing/2014/main" id="{B7E72B0B-60D4-8EB1-0B9D-D70A3518A2D5}"/>
              </a:ext>
            </a:extLst>
          </p:cNvPr>
          <p:cNvSpPr>
            <a:spLocks noGrp="1"/>
          </p:cNvSpPr>
          <p:nvPr>
            <p:ph type="body" sz="quarter" idx="39" hasCustomPrompt="1"/>
          </p:nvPr>
        </p:nvSpPr>
        <p:spPr>
          <a:xfrm rot="5400000" flipV="1">
            <a:off x="4288782" y="3473546"/>
            <a:ext cx="3974435" cy="360000"/>
          </a:xfrm>
          <a:custGeom>
            <a:avLst/>
            <a:gdLst>
              <a:gd name="connsiteX0" fmla="*/ 0 w 5439561"/>
              <a:gd name="connsiteY0" fmla="*/ 0 h 209550"/>
              <a:gd name="connsiteX1" fmla="*/ 5439561 w 5439561"/>
              <a:gd name="connsiteY1" fmla="*/ 0 h 209550"/>
              <a:gd name="connsiteX2" fmla="*/ 5439561 w 5439561"/>
              <a:gd name="connsiteY2" fmla="*/ 209550 h 209550"/>
              <a:gd name="connsiteX3" fmla="*/ 0 w 5439561"/>
              <a:gd name="connsiteY3" fmla="*/ 209550 h 209550"/>
              <a:gd name="connsiteX4" fmla="*/ 0 w 5439561"/>
              <a:gd name="connsiteY4" fmla="*/ 0 h 209550"/>
              <a:gd name="connsiteX0" fmla="*/ 0 w 5439561"/>
              <a:gd name="connsiteY0" fmla="*/ 0 h 209550"/>
              <a:gd name="connsiteX1" fmla="*/ 5439561 w 5439561"/>
              <a:gd name="connsiteY1" fmla="*/ 209550 h 209550"/>
              <a:gd name="connsiteX2" fmla="*/ 0 w 5439561"/>
              <a:gd name="connsiteY2" fmla="*/ 209550 h 209550"/>
              <a:gd name="connsiteX3" fmla="*/ 0 w 5439561"/>
              <a:gd name="connsiteY3" fmla="*/ 0 h 209550"/>
              <a:gd name="connsiteX0" fmla="*/ 0 w 5439561"/>
              <a:gd name="connsiteY0" fmla="*/ 0 h 0"/>
              <a:gd name="connsiteX1" fmla="*/ 5439561 w 5439561"/>
              <a:gd name="connsiteY1" fmla="*/ 0 h 0"/>
              <a:gd name="connsiteX2" fmla="*/ 0 w 5439561"/>
              <a:gd name="connsiteY2" fmla="*/ 0 h 0"/>
            </a:gdLst>
            <a:ahLst/>
            <a:cxnLst>
              <a:cxn ang="0">
                <a:pos x="connsiteX0" y="connsiteY0"/>
              </a:cxn>
              <a:cxn ang="0">
                <a:pos x="connsiteX1" y="connsiteY1"/>
              </a:cxn>
              <a:cxn ang="0">
                <a:pos x="connsiteX2" y="connsiteY2"/>
              </a:cxn>
            </a:cxnLst>
            <a:rect l="l" t="t" r="r" b="b"/>
            <a:pathLst>
              <a:path w="5439561">
                <a:moveTo>
                  <a:pt x="0" y="0"/>
                </a:moveTo>
                <a:lnTo>
                  <a:pt x="5439561" y="0"/>
                </a:lnTo>
                <a:lnTo>
                  <a:pt x="0" y="0"/>
                </a:lnTo>
                <a:close/>
              </a:path>
            </a:pathLst>
          </a:custGeom>
          <a:ln>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txBody>
          <a:bodyPr/>
          <a:lstStyle>
            <a:lvl1pPr>
              <a:defRPr sz="100">
                <a:solidFill>
                  <a:schemeClr val="bg1"/>
                </a:solidFill>
              </a:defRPr>
            </a:lvl1pPr>
          </a:lstStyle>
          <a:p>
            <a:pPr lvl="0"/>
            <a:r>
              <a:rPr lang="fr-FR" noProof="0"/>
              <a:t>   </a:t>
            </a:r>
          </a:p>
        </p:txBody>
      </p:sp>
      <p:sp>
        <p:nvSpPr>
          <p:cNvPr id="15" name="Round Single Corner of Rectangle 5">
            <a:extLst>
              <a:ext uri="{FF2B5EF4-FFF2-40B4-BE49-F238E27FC236}">
                <a16:creationId xmlns:a16="http://schemas.microsoft.com/office/drawing/2014/main" id="{EAAB98E2-8CA6-4840-825E-776E4AADB05C}"/>
              </a:ext>
            </a:extLst>
          </p:cNvPr>
          <p:cNvSpPr/>
          <p:nvPr userDrawn="1"/>
        </p:nvSpPr>
        <p:spPr>
          <a:xfrm flipV="1">
            <a:off x="-1" y="-2"/>
            <a:ext cx="11462197" cy="806826"/>
          </a:xfrm>
          <a:prstGeom prst="round1Rect">
            <a:avLst/>
          </a:prstGeom>
          <a:solidFill>
            <a:srgbClr val="FF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6">
            <a:extLst>
              <a:ext uri="{FF2B5EF4-FFF2-40B4-BE49-F238E27FC236}">
                <a16:creationId xmlns:a16="http://schemas.microsoft.com/office/drawing/2014/main" id="{1E557C6F-494F-4F9B-B408-E83AA3ABD82E}"/>
              </a:ext>
            </a:extLst>
          </p:cNvPr>
          <p:cNvSpPr>
            <a:spLocks noGrp="1"/>
          </p:cNvSpPr>
          <p:nvPr>
            <p:ph type="title" hasCustomPrompt="1"/>
          </p:nvPr>
        </p:nvSpPr>
        <p:spPr>
          <a:xfrm>
            <a:off x="2263139" y="234557"/>
            <a:ext cx="9038135" cy="430887"/>
          </a:xfrm>
          <a:prstGeom prst="rect">
            <a:avLst/>
          </a:prstGeom>
        </p:spPr>
        <p:txBody>
          <a:bodyPr vert="horz" wrap="square" lIns="0" tIns="0" rIns="0" bIns="0" anchor="ctr">
            <a:noAutofit/>
          </a:bodyPr>
          <a:lstStyle>
            <a:lvl1pPr algn="l">
              <a:lnSpc>
                <a:spcPct val="100000"/>
              </a:lnSpc>
              <a:defRPr sz="2800" b="1">
                <a:solidFill>
                  <a:schemeClr val="bg1"/>
                </a:solidFill>
              </a:defRPr>
            </a:lvl1pPr>
          </a:lstStyle>
          <a:p>
            <a:r>
              <a:rPr lang="en-US"/>
              <a:t>This is the slide title</a:t>
            </a:r>
          </a:p>
        </p:txBody>
      </p:sp>
      <p:pic>
        <p:nvPicPr>
          <p:cNvPr id="12" name="Picture 11" descr="A logo with text on it&#10;&#10;Description automatically generated">
            <a:extLst>
              <a:ext uri="{FF2B5EF4-FFF2-40B4-BE49-F238E27FC236}">
                <a16:creationId xmlns:a16="http://schemas.microsoft.com/office/drawing/2014/main" id="{28968397-CF75-4C0E-B137-54A678603A7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33182" y="-1351"/>
            <a:ext cx="1224000" cy="675545"/>
          </a:xfrm>
          <a:prstGeom prst="rect">
            <a:avLst/>
          </a:prstGeom>
        </p:spPr>
      </p:pic>
    </p:spTree>
    <p:extLst>
      <p:ext uri="{BB962C8B-B14F-4D97-AF65-F5344CB8AC3E}">
        <p14:creationId xmlns:p14="http://schemas.microsoft.com/office/powerpoint/2010/main" val="37904108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V2">
    <p:bg>
      <p:bgPr>
        <a:solidFill>
          <a:schemeClr val="accent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64DF179-7F5A-F6D6-566B-29C9F47F1158}"/>
              </a:ext>
            </a:extLst>
          </p:cNvPr>
          <p:cNvGraphicFramePr>
            <a:graphicFrameLocks noChangeAspect="1"/>
          </p:cNvGraphicFramePr>
          <p:nvPr userDrawn="1">
            <p:custDataLst>
              <p:tags r:id="rId1"/>
            </p:custDataLst>
            <p:extLst>
              <p:ext uri="{D42A27DB-BD31-4B8C-83A1-F6EECF244321}">
                <p14:modId xmlns:p14="http://schemas.microsoft.com/office/powerpoint/2010/main" val="27681946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8" name="think-cell data - do not delete" hidden="1">
                        <a:extLst>
                          <a:ext uri="{FF2B5EF4-FFF2-40B4-BE49-F238E27FC236}">
                            <a16:creationId xmlns:a16="http://schemas.microsoft.com/office/drawing/2014/main" id="{964DF179-7F5A-F6D6-566B-29C9F47F115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6">
            <a:extLst>
              <a:ext uri="{FF2B5EF4-FFF2-40B4-BE49-F238E27FC236}">
                <a16:creationId xmlns:a16="http://schemas.microsoft.com/office/drawing/2014/main" id="{87FF0674-E4B1-8709-25A3-11E27049BD98}"/>
              </a:ext>
            </a:extLst>
          </p:cNvPr>
          <p:cNvSpPr>
            <a:spLocks noGrp="1"/>
          </p:cNvSpPr>
          <p:nvPr>
            <p:ph type="title" hasCustomPrompt="1"/>
          </p:nvPr>
        </p:nvSpPr>
        <p:spPr>
          <a:xfrm>
            <a:off x="3396000" y="2287431"/>
            <a:ext cx="5400000" cy="923330"/>
          </a:xfrm>
          <a:prstGeom prst="rect">
            <a:avLst/>
          </a:prstGeom>
        </p:spPr>
        <p:txBody>
          <a:bodyPr vert="horz" wrap="square" lIns="0" tIns="0" rIns="0" bIns="0" anchor="ctr">
            <a:noAutofit/>
          </a:bodyPr>
          <a:lstStyle>
            <a:lvl1pPr algn="ctr">
              <a:lnSpc>
                <a:spcPct val="100000"/>
              </a:lnSpc>
              <a:defRPr sz="6000" b="1">
                <a:solidFill>
                  <a:schemeClr val="bg1"/>
                </a:solidFill>
              </a:defRPr>
            </a:lvl1pPr>
          </a:lstStyle>
          <a:p>
            <a:r>
              <a:rPr lang="en-US"/>
              <a:t>Thank you!</a:t>
            </a:r>
          </a:p>
        </p:txBody>
      </p:sp>
      <p:sp>
        <p:nvSpPr>
          <p:cNvPr id="12" name="Text Placeholder 4">
            <a:extLst>
              <a:ext uri="{FF2B5EF4-FFF2-40B4-BE49-F238E27FC236}">
                <a16:creationId xmlns:a16="http://schemas.microsoft.com/office/drawing/2014/main" id="{17503365-1583-E780-C09C-875ACCCEBFA3}"/>
              </a:ext>
            </a:extLst>
          </p:cNvPr>
          <p:cNvSpPr>
            <a:spLocks noGrp="1"/>
          </p:cNvSpPr>
          <p:nvPr>
            <p:ph type="body" sz="quarter" idx="39" hasCustomPrompt="1"/>
          </p:nvPr>
        </p:nvSpPr>
        <p:spPr>
          <a:xfrm rot="10800000" flipV="1">
            <a:off x="5718000" y="3587004"/>
            <a:ext cx="756000" cy="180000"/>
          </a:xfrm>
          <a:custGeom>
            <a:avLst/>
            <a:gdLst>
              <a:gd name="connsiteX0" fmla="*/ 0 w 5439561"/>
              <a:gd name="connsiteY0" fmla="*/ 0 h 209550"/>
              <a:gd name="connsiteX1" fmla="*/ 5439561 w 5439561"/>
              <a:gd name="connsiteY1" fmla="*/ 0 h 209550"/>
              <a:gd name="connsiteX2" fmla="*/ 5439561 w 5439561"/>
              <a:gd name="connsiteY2" fmla="*/ 209550 h 209550"/>
              <a:gd name="connsiteX3" fmla="*/ 0 w 5439561"/>
              <a:gd name="connsiteY3" fmla="*/ 209550 h 209550"/>
              <a:gd name="connsiteX4" fmla="*/ 0 w 5439561"/>
              <a:gd name="connsiteY4" fmla="*/ 0 h 209550"/>
              <a:gd name="connsiteX0" fmla="*/ 0 w 5439561"/>
              <a:gd name="connsiteY0" fmla="*/ 0 h 209550"/>
              <a:gd name="connsiteX1" fmla="*/ 5439561 w 5439561"/>
              <a:gd name="connsiteY1" fmla="*/ 209550 h 209550"/>
              <a:gd name="connsiteX2" fmla="*/ 0 w 5439561"/>
              <a:gd name="connsiteY2" fmla="*/ 209550 h 209550"/>
              <a:gd name="connsiteX3" fmla="*/ 0 w 5439561"/>
              <a:gd name="connsiteY3" fmla="*/ 0 h 209550"/>
              <a:gd name="connsiteX0" fmla="*/ 0 w 5439561"/>
              <a:gd name="connsiteY0" fmla="*/ 0 h 0"/>
              <a:gd name="connsiteX1" fmla="*/ 5439561 w 5439561"/>
              <a:gd name="connsiteY1" fmla="*/ 0 h 0"/>
              <a:gd name="connsiteX2" fmla="*/ 0 w 5439561"/>
              <a:gd name="connsiteY2" fmla="*/ 0 h 0"/>
            </a:gdLst>
            <a:ahLst/>
            <a:cxnLst>
              <a:cxn ang="0">
                <a:pos x="connsiteX0" y="connsiteY0"/>
              </a:cxn>
              <a:cxn ang="0">
                <a:pos x="connsiteX1" y="connsiteY1"/>
              </a:cxn>
              <a:cxn ang="0">
                <a:pos x="connsiteX2" y="connsiteY2"/>
              </a:cxn>
            </a:cxnLst>
            <a:rect l="l" t="t" r="r" b="b"/>
            <a:pathLst>
              <a:path w="5439561">
                <a:moveTo>
                  <a:pt x="0" y="0"/>
                </a:moveTo>
                <a:lnTo>
                  <a:pt x="5439561" y="0"/>
                </a:lnTo>
                <a:lnTo>
                  <a:pt x="0" y="0"/>
                </a:lnTo>
                <a:close/>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a:lstStyle>
            <a:lvl1pPr>
              <a:defRPr sz="100">
                <a:solidFill>
                  <a:schemeClr val="bg1"/>
                </a:solidFill>
              </a:defRPr>
            </a:lvl1pPr>
          </a:lstStyle>
          <a:p>
            <a:pPr lvl="0"/>
            <a:r>
              <a:rPr lang="fr-FR" noProof="0"/>
              <a:t>   </a:t>
            </a:r>
          </a:p>
        </p:txBody>
      </p:sp>
      <p:sp>
        <p:nvSpPr>
          <p:cNvPr id="14" name="Text Placeholder 25">
            <a:extLst>
              <a:ext uri="{FF2B5EF4-FFF2-40B4-BE49-F238E27FC236}">
                <a16:creationId xmlns:a16="http://schemas.microsoft.com/office/drawing/2014/main" id="{B2B2264A-AB9B-8B1B-5CB6-3073D7012366}"/>
              </a:ext>
            </a:extLst>
          </p:cNvPr>
          <p:cNvSpPr>
            <a:spLocks noGrp="1"/>
          </p:cNvSpPr>
          <p:nvPr>
            <p:ph type="body" sz="quarter" idx="19" hasCustomPrompt="1"/>
          </p:nvPr>
        </p:nvSpPr>
        <p:spPr>
          <a:xfrm>
            <a:off x="3396000" y="5696885"/>
            <a:ext cx="5400000" cy="276999"/>
          </a:xfrm>
          <a:prstGeom prst="rect">
            <a:avLst/>
          </a:prstGeom>
        </p:spPr>
        <p:txBody>
          <a:bodyPr lIns="0" tIns="0" rIns="0" bIns="0" anchor="ctr">
            <a:noAutofit/>
          </a:bodyPr>
          <a:lstStyle>
            <a:lvl1pPr marL="0" indent="0" algn="ctr">
              <a:lnSpc>
                <a:spcPct val="100000"/>
              </a:lnSpc>
              <a:spcBef>
                <a:spcPts val="0"/>
              </a:spcBef>
              <a:spcAft>
                <a:spcPts val="600"/>
              </a:spcAft>
              <a:buNone/>
              <a:defRPr sz="1800" b="1">
                <a:solidFill>
                  <a:schemeClr val="bg1"/>
                </a:solidFill>
              </a:defRPr>
            </a:lvl1pPr>
          </a:lstStyle>
          <a:p>
            <a:pPr lvl="0"/>
            <a:r>
              <a:rPr lang="en-US"/>
              <a:t>Insert text</a:t>
            </a:r>
          </a:p>
        </p:txBody>
      </p:sp>
      <p:sp>
        <p:nvSpPr>
          <p:cNvPr id="15" name="Text Placeholder 25">
            <a:extLst>
              <a:ext uri="{FF2B5EF4-FFF2-40B4-BE49-F238E27FC236}">
                <a16:creationId xmlns:a16="http://schemas.microsoft.com/office/drawing/2014/main" id="{93674F03-60D2-411A-7104-862403EEB680}"/>
              </a:ext>
            </a:extLst>
          </p:cNvPr>
          <p:cNvSpPr>
            <a:spLocks noGrp="1"/>
          </p:cNvSpPr>
          <p:nvPr>
            <p:ph type="body" sz="quarter" idx="40" hasCustomPrompt="1"/>
          </p:nvPr>
        </p:nvSpPr>
        <p:spPr>
          <a:xfrm>
            <a:off x="3396000" y="6019011"/>
            <a:ext cx="5400000" cy="215444"/>
          </a:xfrm>
          <a:prstGeom prst="rect">
            <a:avLst/>
          </a:prstGeom>
        </p:spPr>
        <p:txBody>
          <a:bodyPr lIns="0" tIns="0" rIns="0" bIns="0" anchor="ctr">
            <a:noAutofit/>
          </a:bodyPr>
          <a:lstStyle>
            <a:lvl1pPr marL="0" indent="0" algn="ctr">
              <a:lnSpc>
                <a:spcPct val="100000"/>
              </a:lnSpc>
              <a:spcBef>
                <a:spcPts val="0"/>
              </a:spcBef>
              <a:spcAft>
                <a:spcPts val="600"/>
              </a:spcAft>
              <a:buNone/>
              <a:defRPr sz="1400" b="0">
                <a:solidFill>
                  <a:schemeClr val="bg1"/>
                </a:solidFill>
              </a:defRPr>
            </a:lvl1pPr>
          </a:lstStyle>
          <a:p>
            <a:pPr lvl="0"/>
            <a:r>
              <a:rPr lang="en-US"/>
              <a:t>XX XXXX </a:t>
            </a:r>
            <a:r>
              <a:rPr lang="en-US" err="1"/>
              <a:t>XXXX</a:t>
            </a:r>
            <a:endParaRPr lang="en-US"/>
          </a:p>
        </p:txBody>
      </p:sp>
      <p:sp>
        <p:nvSpPr>
          <p:cNvPr id="17" name="Text Placeholder 25">
            <a:extLst>
              <a:ext uri="{FF2B5EF4-FFF2-40B4-BE49-F238E27FC236}">
                <a16:creationId xmlns:a16="http://schemas.microsoft.com/office/drawing/2014/main" id="{E5D6962B-B374-A077-0116-840FD1EB6365}"/>
              </a:ext>
            </a:extLst>
          </p:cNvPr>
          <p:cNvSpPr>
            <a:spLocks noGrp="1"/>
          </p:cNvSpPr>
          <p:nvPr>
            <p:ph type="body" sz="quarter" idx="41" hasCustomPrompt="1"/>
          </p:nvPr>
        </p:nvSpPr>
        <p:spPr>
          <a:xfrm>
            <a:off x="3396000" y="6279582"/>
            <a:ext cx="5400000" cy="215444"/>
          </a:xfrm>
          <a:prstGeom prst="rect">
            <a:avLst/>
          </a:prstGeom>
        </p:spPr>
        <p:txBody>
          <a:bodyPr lIns="0" tIns="0" rIns="0" bIns="0" anchor="ctr">
            <a:noAutofit/>
          </a:bodyPr>
          <a:lstStyle>
            <a:lvl1pPr marL="0" indent="0" algn="ctr">
              <a:lnSpc>
                <a:spcPct val="100000"/>
              </a:lnSpc>
              <a:spcBef>
                <a:spcPts val="0"/>
              </a:spcBef>
              <a:spcAft>
                <a:spcPts val="600"/>
              </a:spcAft>
              <a:buNone/>
              <a:defRPr sz="1400" b="0">
                <a:solidFill>
                  <a:schemeClr val="bg1"/>
                </a:solidFill>
              </a:defRPr>
            </a:lvl1pPr>
          </a:lstStyle>
          <a:p>
            <a:pPr lvl="0"/>
            <a:r>
              <a:rPr lang="en-US"/>
              <a:t>Insert text</a:t>
            </a:r>
          </a:p>
        </p:txBody>
      </p:sp>
      <p:pic>
        <p:nvPicPr>
          <p:cNvPr id="25" name="Picture 24" descr="A white background with orange and blue text&#10;&#10;Description automatically generated with low confidence">
            <a:extLst>
              <a:ext uri="{FF2B5EF4-FFF2-40B4-BE49-F238E27FC236}">
                <a16:creationId xmlns:a16="http://schemas.microsoft.com/office/drawing/2014/main" id="{F56F5171-F551-0F4E-1931-8428BDC94FCB}"/>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88135" y="0"/>
            <a:ext cx="1951865" cy="1085412"/>
          </a:xfrm>
          <a:prstGeom prst="rect">
            <a:avLst/>
          </a:prstGeom>
        </p:spPr>
      </p:pic>
    </p:spTree>
    <p:extLst>
      <p:ext uri="{BB962C8B-B14F-4D97-AF65-F5344CB8AC3E}">
        <p14:creationId xmlns:p14="http://schemas.microsoft.com/office/powerpoint/2010/main" val="30803780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No image option">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userDrawn="1">
            <p:custDataLst>
              <p:tags r:id="rId1"/>
            </p:custDataLst>
            <p:extLst>
              <p:ext uri="{D42A27DB-BD31-4B8C-83A1-F6EECF244321}">
                <p14:modId xmlns:p14="http://schemas.microsoft.com/office/powerpoint/2010/main" val="17887711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ound Single Corner of Rectangle 6">
            <a:extLst>
              <a:ext uri="{FF2B5EF4-FFF2-40B4-BE49-F238E27FC236}">
                <a16:creationId xmlns:a16="http://schemas.microsoft.com/office/drawing/2014/main" id="{117AA3E9-1C5A-5699-461E-0F0A95A25DA4}"/>
              </a:ext>
            </a:extLst>
          </p:cNvPr>
          <p:cNvSpPr/>
          <p:nvPr userDrawn="1"/>
        </p:nvSpPr>
        <p:spPr>
          <a:xfrm flipV="1">
            <a:off x="0" y="0"/>
            <a:ext cx="11462197" cy="6130346"/>
          </a:xfrm>
          <a:prstGeom prst="round1Rect">
            <a:avLst/>
          </a:prstGeom>
          <a:solidFill>
            <a:srgbClr val="FF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B461FF45-ED38-0CD3-27A3-F0F0FE426CC7}"/>
              </a:ext>
            </a:extLst>
          </p:cNvPr>
          <p:cNvSpPr>
            <a:spLocks noGrp="1"/>
          </p:cNvSpPr>
          <p:nvPr>
            <p:ph type="title" hasCustomPrompt="1"/>
          </p:nvPr>
        </p:nvSpPr>
        <p:spPr>
          <a:xfrm>
            <a:off x="588134" y="2102691"/>
            <a:ext cx="9360000" cy="1477328"/>
          </a:xfrm>
          <a:prstGeom prst="rect">
            <a:avLst/>
          </a:prstGeom>
        </p:spPr>
        <p:txBody>
          <a:bodyPr vert="horz" lIns="0" tIns="0" rIns="0" bIns="0" anchor="b">
            <a:noAutofit/>
          </a:bodyPr>
          <a:lstStyle>
            <a:lvl1pPr>
              <a:lnSpc>
                <a:spcPct val="100000"/>
              </a:lnSpc>
              <a:defRPr sz="4800" b="1">
                <a:solidFill>
                  <a:schemeClr val="bg1"/>
                </a:solidFill>
              </a:defRPr>
            </a:lvl1pPr>
          </a:lstStyle>
          <a:p>
            <a:r>
              <a:rPr lang="en-US"/>
              <a:t>This is the title </a:t>
            </a:r>
            <a:br>
              <a:rPr lang="en-US"/>
            </a:br>
            <a:r>
              <a:rPr lang="en-US"/>
              <a:t>of the presentation</a:t>
            </a:r>
          </a:p>
        </p:txBody>
      </p:sp>
      <p:sp>
        <p:nvSpPr>
          <p:cNvPr id="6" name="Date Placeholder 3">
            <a:extLst>
              <a:ext uri="{FF2B5EF4-FFF2-40B4-BE49-F238E27FC236}">
                <a16:creationId xmlns:a16="http://schemas.microsoft.com/office/drawing/2014/main" id="{78042F2A-164C-E1FD-6C1D-5FEE15BE38AE}"/>
              </a:ext>
            </a:extLst>
          </p:cNvPr>
          <p:cNvSpPr>
            <a:spLocks noGrp="1"/>
          </p:cNvSpPr>
          <p:nvPr>
            <p:ph type="dt" sz="half" idx="2"/>
          </p:nvPr>
        </p:nvSpPr>
        <p:spPr>
          <a:xfrm>
            <a:off x="588134" y="5374933"/>
            <a:ext cx="9360000" cy="307777"/>
          </a:xfrm>
          <a:prstGeom prst="rect">
            <a:avLst/>
          </a:prstGeom>
        </p:spPr>
        <p:txBody>
          <a:bodyPr vert="horz" lIns="0" tIns="0" rIns="0" bIns="0" rtlCol="0" anchor="t">
            <a:noAutofit/>
          </a:bodyPr>
          <a:lstStyle>
            <a:lvl1pPr algn="l">
              <a:defRPr sz="1800" i="1">
                <a:solidFill>
                  <a:schemeClr val="bg1"/>
                </a:solidFill>
                <a:latin typeface="Calibri" panose="020F0502020204030204" pitchFamily="34" charset="0"/>
                <a:cs typeface="Calibri" panose="020F0502020204030204" pitchFamily="34" charset="0"/>
              </a:defRPr>
            </a:lvl1pPr>
          </a:lstStyle>
          <a:p>
            <a:r>
              <a:rPr lang="en-US"/>
              <a:t>Wednesday, 5 July 2023</a:t>
            </a:r>
            <a:endParaRPr lang="fr-FR"/>
          </a:p>
        </p:txBody>
      </p:sp>
      <p:sp>
        <p:nvSpPr>
          <p:cNvPr id="7" name="Text Placeholder 25">
            <a:extLst>
              <a:ext uri="{FF2B5EF4-FFF2-40B4-BE49-F238E27FC236}">
                <a16:creationId xmlns:a16="http://schemas.microsoft.com/office/drawing/2014/main" id="{5FA74F7C-177B-91BD-2B93-B36B4999E568}"/>
              </a:ext>
            </a:extLst>
          </p:cNvPr>
          <p:cNvSpPr>
            <a:spLocks noGrp="1"/>
          </p:cNvSpPr>
          <p:nvPr>
            <p:ph type="body" sz="quarter" idx="11" hasCustomPrompt="1"/>
          </p:nvPr>
        </p:nvSpPr>
        <p:spPr>
          <a:xfrm>
            <a:off x="588134" y="3711677"/>
            <a:ext cx="9360000" cy="430887"/>
          </a:xfrm>
          <a:prstGeom prst="rect">
            <a:avLst/>
          </a:prstGeom>
        </p:spPr>
        <p:txBody>
          <a:bodyPr lIns="0" tIns="0" rIns="0" bIns="0" anchor="t">
            <a:noAutofit/>
          </a:bodyPr>
          <a:lstStyle>
            <a:lvl1pPr marL="0" indent="0">
              <a:lnSpc>
                <a:spcPct val="100000"/>
              </a:lnSpc>
              <a:spcBef>
                <a:spcPts val="0"/>
              </a:spcBef>
              <a:buNone/>
              <a:defRPr sz="2800" b="0">
                <a:solidFill>
                  <a:schemeClr val="accent4"/>
                </a:solidFill>
              </a:defRPr>
            </a:lvl1pPr>
          </a:lstStyle>
          <a:p>
            <a:pPr lvl="0"/>
            <a:r>
              <a:rPr lang="en-US"/>
              <a:t>Subtitle of the presentation</a:t>
            </a:r>
            <a:endParaRPr lang="fr-FR"/>
          </a:p>
        </p:txBody>
      </p:sp>
      <p:pic>
        <p:nvPicPr>
          <p:cNvPr id="8" name="Picture 7" descr="A logo with text on it&#10;&#10;Description automatically generated">
            <a:extLst>
              <a:ext uri="{FF2B5EF4-FFF2-40B4-BE49-F238E27FC236}">
                <a16:creationId xmlns:a16="http://schemas.microsoft.com/office/drawing/2014/main" id="{7CC7CF84-FCF4-4576-885A-A44383F5072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3646" y="-2005"/>
            <a:ext cx="1872000" cy="1033186"/>
          </a:xfrm>
          <a:prstGeom prst="rect">
            <a:avLst/>
          </a:prstGeom>
        </p:spPr>
      </p:pic>
    </p:spTree>
    <p:extLst>
      <p:ext uri="{BB962C8B-B14F-4D97-AF65-F5344CB8AC3E}">
        <p14:creationId xmlns:p14="http://schemas.microsoft.com/office/powerpoint/2010/main" val="84746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44646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p:custDataLst>
              <p:tags r:id="rId1"/>
            </p:custDataLst>
            <p:extLst>
              <p:ext uri="{D42A27DB-BD31-4B8C-83A1-F6EECF244321}">
                <p14:modId xmlns:p14="http://schemas.microsoft.com/office/powerpoint/2010/main" val="17887711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ound Single Corner of Rectangle 6">
            <a:extLst>
              <a:ext uri="{FF2B5EF4-FFF2-40B4-BE49-F238E27FC236}">
                <a16:creationId xmlns:a16="http://schemas.microsoft.com/office/drawing/2014/main" id="{117AA3E9-1C5A-5699-461E-0F0A95A25DA4}"/>
              </a:ext>
            </a:extLst>
          </p:cNvPr>
          <p:cNvSpPr/>
          <p:nvPr/>
        </p:nvSpPr>
        <p:spPr>
          <a:xfrm flipV="1">
            <a:off x="0" y="0"/>
            <a:ext cx="11462197" cy="6130346"/>
          </a:xfrm>
          <a:prstGeom prst="round1Rect">
            <a:avLst/>
          </a:prstGeom>
          <a:solidFill>
            <a:srgbClr val="FF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ite background with orange and blue text&#10;&#10;Description automatically generated with low confidence">
            <a:extLst>
              <a:ext uri="{FF2B5EF4-FFF2-40B4-BE49-F238E27FC236}">
                <a16:creationId xmlns:a16="http://schemas.microsoft.com/office/drawing/2014/main" id="{562818D5-ACFF-A186-7B7F-2D098882D04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8135" y="0"/>
            <a:ext cx="1951865" cy="1085412"/>
          </a:xfrm>
          <a:prstGeom prst="rect">
            <a:avLst/>
          </a:prstGeom>
        </p:spPr>
      </p:pic>
      <p:sp>
        <p:nvSpPr>
          <p:cNvPr id="5" name="Title 6">
            <a:extLst>
              <a:ext uri="{FF2B5EF4-FFF2-40B4-BE49-F238E27FC236}">
                <a16:creationId xmlns:a16="http://schemas.microsoft.com/office/drawing/2014/main" id="{B461FF45-ED38-0CD3-27A3-F0F0FE426CC7}"/>
              </a:ext>
            </a:extLst>
          </p:cNvPr>
          <p:cNvSpPr>
            <a:spLocks noGrp="1"/>
          </p:cNvSpPr>
          <p:nvPr>
            <p:ph type="title" hasCustomPrompt="1"/>
          </p:nvPr>
        </p:nvSpPr>
        <p:spPr>
          <a:xfrm>
            <a:off x="588134" y="2102691"/>
            <a:ext cx="9360000" cy="1477328"/>
          </a:xfrm>
          <a:prstGeom prst="rect">
            <a:avLst/>
          </a:prstGeom>
        </p:spPr>
        <p:txBody>
          <a:bodyPr vert="horz" lIns="0" tIns="0" rIns="0" bIns="0" anchor="b">
            <a:noAutofit/>
          </a:bodyPr>
          <a:lstStyle>
            <a:lvl1pPr>
              <a:lnSpc>
                <a:spcPct val="100000"/>
              </a:lnSpc>
              <a:defRPr sz="4800" b="1">
                <a:solidFill>
                  <a:schemeClr val="bg1"/>
                </a:solidFill>
              </a:defRPr>
            </a:lvl1pPr>
          </a:lstStyle>
          <a:p>
            <a:r>
              <a:rPr lang="en-US"/>
              <a:t>This is the title </a:t>
            </a:r>
            <a:br>
              <a:rPr lang="en-US"/>
            </a:br>
            <a:r>
              <a:rPr lang="en-US"/>
              <a:t>of the presentation</a:t>
            </a:r>
          </a:p>
        </p:txBody>
      </p:sp>
      <p:sp>
        <p:nvSpPr>
          <p:cNvPr id="6" name="Date Placeholder 3">
            <a:extLst>
              <a:ext uri="{FF2B5EF4-FFF2-40B4-BE49-F238E27FC236}">
                <a16:creationId xmlns:a16="http://schemas.microsoft.com/office/drawing/2014/main" id="{78042F2A-164C-E1FD-6C1D-5FEE15BE38AE}"/>
              </a:ext>
            </a:extLst>
          </p:cNvPr>
          <p:cNvSpPr>
            <a:spLocks noGrp="1"/>
          </p:cNvSpPr>
          <p:nvPr>
            <p:ph type="dt" sz="half" idx="2"/>
          </p:nvPr>
        </p:nvSpPr>
        <p:spPr>
          <a:xfrm>
            <a:off x="588134" y="5374933"/>
            <a:ext cx="9360000" cy="307777"/>
          </a:xfrm>
          <a:prstGeom prst="rect">
            <a:avLst/>
          </a:prstGeom>
        </p:spPr>
        <p:txBody>
          <a:bodyPr vert="horz" lIns="0" tIns="0" rIns="0" bIns="0" rtlCol="0" anchor="t">
            <a:noAutofit/>
          </a:bodyPr>
          <a:lstStyle>
            <a:lvl1pPr algn="l">
              <a:defRPr sz="1800" i="1">
                <a:solidFill>
                  <a:schemeClr val="bg1"/>
                </a:solidFill>
                <a:latin typeface="Calibri" panose="020F0502020204030204" pitchFamily="34" charset="0"/>
                <a:cs typeface="Calibri" panose="020F0502020204030204" pitchFamily="34" charset="0"/>
              </a:defRPr>
            </a:lvl1pPr>
          </a:lstStyle>
          <a:p>
            <a:r>
              <a:rPr lang="en-US"/>
              <a:t>Wednesday, 5 July 2023</a:t>
            </a:r>
            <a:endParaRPr lang="fr-FR"/>
          </a:p>
        </p:txBody>
      </p:sp>
      <p:sp>
        <p:nvSpPr>
          <p:cNvPr id="7" name="Text Placeholder 25">
            <a:extLst>
              <a:ext uri="{FF2B5EF4-FFF2-40B4-BE49-F238E27FC236}">
                <a16:creationId xmlns:a16="http://schemas.microsoft.com/office/drawing/2014/main" id="{5FA74F7C-177B-91BD-2B93-B36B4999E568}"/>
              </a:ext>
            </a:extLst>
          </p:cNvPr>
          <p:cNvSpPr>
            <a:spLocks noGrp="1"/>
          </p:cNvSpPr>
          <p:nvPr>
            <p:ph type="body" sz="quarter" idx="11" hasCustomPrompt="1"/>
          </p:nvPr>
        </p:nvSpPr>
        <p:spPr>
          <a:xfrm>
            <a:off x="588134" y="3711677"/>
            <a:ext cx="9360000" cy="430887"/>
          </a:xfrm>
          <a:prstGeom prst="rect">
            <a:avLst/>
          </a:prstGeom>
        </p:spPr>
        <p:txBody>
          <a:bodyPr lIns="0" tIns="0" rIns="0" bIns="0" anchor="t">
            <a:noAutofit/>
          </a:bodyPr>
          <a:lstStyle>
            <a:lvl1pPr marL="0" indent="0">
              <a:lnSpc>
                <a:spcPct val="100000"/>
              </a:lnSpc>
              <a:spcBef>
                <a:spcPts val="0"/>
              </a:spcBef>
              <a:buNone/>
              <a:defRPr sz="2800" b="0">
                <a:solidFill>
                  <a:schemeClr val="accent4"/>
                </a:solidFill>
              </a:defRPr>
            </a:lvl1pPr>
          </a:lstStyle>
          <a:p>
            <a:pPr lvl="0"/>
            <a:r>
              <a:rPr lang="en-US"/>
              <a:t>Subtitle of the presentation</a:t>
            </a:r>
            <a:endParaRPr lang="fr-FR"/>
          </a:p>
        </p:txBody>
      </p:sp>
    </p:spTree>
    <p:extLst>
      <p:ext uri="{BB962C8B-B14F-4D97-AF65-F5344CB8AC3E}">
        <p14:creationId xmlns:p14="http://schemas.microsoft.com/office/powerpoint/2010/main" val="6563221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ext (white)">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p:custDataLst>
              <p:tags r:id="rId1"/>
            </p:custDataLst>
            <p:extLst>
              <p:ext uri="{D42A27DB-BD31-4B8C-83A1-F6EECF244321}">
                <p14:modId xmlns:p14="http://schemas.microsoft.com/office/powerpoint/2010/main" val="4293394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Slide Number Placeholder 5">
            <a:extLst>
              <a:ext uri="{FF2B5EF4-FFF2-40B4-BE49-F238E27FC236}">
                <a16:creationId xmlns:a16="http://schemas.microsoft.com/office/drawing/2014/main" id="{559887BB-A956-577D-79FE-9E926388A075}"/>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tx1"/>
                </a:solidFill>
              </a:defRPr>
            </a:lvl1pPr>
          </a:lstStyle>
          <a:p>
            <a:fld id="{BF7B486F-CDDB-4717-A298-06D195E96E62}" type="slidenum">
              <a:rPr lang="fr-FR" smtClean="0"/>
              <a:pPr/>
              <a:t>‹#›</a:t>
            </a:fld>
            <a:endParaRPr lang="fr-FR"/>
          </a:p>
        </p:txBody>
      </p:sp>
      <p:sp>
        <p:nvSpPr>
          <p:cNvPr id="2" name="Title 6">
            <a:extLst>
              <a:ext uri="{FF2B5EF4-FFF2-40B4-BE49-F238E27FC236}">
                <a16:creationId xmlns:a16="http://schemas.microsoft.com/office/drawing/2014/main" id="{FE6E5A80-A179-6ED5-74C6-2CC310FE2F21}"/>
              </a:ext>
            </a:extLst>
          </p:cNvPr>
          <p:cNvSpPr>
            <a:spLocks noGrp="1"/>
          </p:cNvSpPr>
          <p:nvPr>
            <p:ph type="title" hasCustomPrompt="1"/>
          </p:nvPr>
        </p:nvSpPr>
        <p:spPr>
          <a:xfrm>
            <a:off x="602375" y="234603"/>
            <a:ext cx="10987200" cy="430887"/>
          </a:xfrm>
          <a:prstGeom prst="rect">
            <a:avLst/>
          </a:prstGeom>
        </p:spPr>
        <p:txBody>
          <a:bodyPr vert="horz" wrap="square" lIns="0" tIns="0" rIns="0" bIns="0" anchor="ctr">
            <a:spAutoFit/>
          </a:bodyPr>
          <a:lstStyle>
            <a:lvl1pPr>
              <a:lnSpc>
                <a:spcPct val="100000"/>
              </a:lnSpc>
              <a:defRPr sz="2800" b="1">
                <a:solidFill>
                  <a:schemeClr val="accent1"/>
                </a:solidFill>
              </a:defRPr>
            </a:lvl1pPr>
          </a:lstStyle>
          <a:p>
            <a:r>
              <a:rPr lang="en-US"/>
              <a:t>This is the slide title</a:t>
            </a:r>
          </a:p>
        </p:txBody>
      </p:sp>
      <p:pic>
        <p:nvPicPr>
          <p:cNvPr id="16" name="Picture 15" descr="A blue and orange text&#10;&#10;Description automatically generated">
            <a:extLst>
              <a:ext uri="{FF2B5EF4-FFF2-40B4-BE49-F238E27FC236}">
                <a16:creationId xmlns:a16="http://schemas.microsoft.com/office/drawing/2014/main" id="{E9BE354A-8836-9BE9-4BA6-72235FD5266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2426" y="6406950"/>
            <a:ext cx="1027457" cy="292254"/>
          </a:xfrm>
          <a:prstGeom prst="rect">
            <a:avLst/>
          </a:prstGeom>
        </p:spPr>
      </p:pic>
      <p:sp>
        <p:nvSpPr>
          <p:cNvPr id="6" name="Text Placeholder 25">
            <a:extLst>
              <a:ext uri="{FF2B5EF4-FFF2-40B4-BE49-F238E27FC236}">
                <a16:creationId xmlns:a16="http://schemas.microsoft.com/office/drawing/2014/main" id="{F0C81408-FABB-6793-9AA6-F6AC01F0FB3C}"/>
              </a:ext>
            </a:extLst>
          </p:cNvPr>
          <p:cNvSpPr>
            <a:spLocks noGrp="1"/>
          </p:cNvSpPr>
          <p:nvPr>
            <p:ph type="body" sz="quarter" idx="13" hasCustomPrompt="1"/>
          </p:nvPr>
        </p:nvSpPr>
        <p:spPr>
          <a:xfrm>
            <a:off x="602425" y="876219"/>
            <a:ext cx="10987150" cy="5173518"/>
          </a:xfrm>
          <a:prstGeom prst="rect">
            <a:avLst/>
          </a:prstGeom>
        </p:spPr>
        <p:txBody>
          <a:bodyPr lIns="0" tIns="0" rIns="0" bIns="0">
            <a:noAutofit/>
          </a:bodyPr>
          <a:lstStyle>
            <a:lvl1pPr marL="0" indent="0">
              <a:lnSpc>
                <a:spcPct val="100000"/>
              </a:lnSpc>
              <a:spcBef>
                <a:spcPts val="0"/>
              </a:spcBef>
              <a:spcAft>
                <a:spcPts val="300"/>
              </a:spcAft>
              <a:buFont typeface="Arial" panose="020B0604020202020204" pitchFamily="34" charset="0"/>
              <a:buNone/>
              <a:defRPr sz="1400" b="0">
                <a:solidFill>
                  <a:schemeClr val="tx1"/>
                </a:solidFill>
              </a:defRPr>
            </a:lvl1pPr>
            <a:lvl2pPr marL="345600" indent="-172800">
              <a:lnSpc>
                <a:spcPct val="100000"/>
              </a:lnSpc>
              <a:spcBef>
                <a:spcPts val="0"/>
              </a:spcBef>
              <a:spcAft>
                <a:spcPts val="300"/>
              </a:spcAft>
              <a:buClrTx/>
              <a:buFont typeface="Arial" panose="020B0604020202020204" pitchFamily="34" charset="0"/>
              <a:buChar char="•"/>
              <a:defRPr sz="1400">
                <a:solidFill>
                  <a:schemeClr val="tx1"/>
                </a:solidFill>
              </a:defRPr>
            </a:lvl2pPr>
            <a:lvl3pPr marL="518400" indent="-172800">
              <a:lnSpc>
                <a:spcPct val="100000"/>
              </a:lnSpc>
              <a:spcBef>
                <a:spcPts val="0"/>
              </a:spcBef>
              <a:spcAft>
                <a:spcPts val="300"/>
              </a:spcAft>
              <a:buClrTx/>
              <a:buFont typeface="Calibri" panose="020F0502020204030204" pitchFamily="34" charset="0"/>
              <a:buChar char="‐"/>
              <a:defRPr sz="1400">
                <a:solidFill>
                  <a:schemeClr val="tx1"/>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spTree>
    <p:extLst>
      <p:ext uri="{BB962C8B-B14F-4D97-AF65-F5344CB8AC3E}">
        <p14:creationId xmlns:p14="http://schemas.microsoft.com/office/powerpoint/2010/main" val="3961884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with subtitle (white)">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p:custDataLst>
              <p:tags r:id="rId1"/>
            </p:custDataLst>
            <p:extLst>
              <p:ext uri="{D42A27DB-BD31-4B8C-83A1-F6EECF244321}">
                <p14:modId xmlns:p14="http://schemas.microsoft.com/office/powerpoint/2010/main" val="4293394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Slide Number Placeholder 5">
            <a:extLst>
              <a:ext uri="{FF2B5EF4-FFF2-40B4-BE49-F238E27FC236}">
                <a16:creationId xmlns:a16="http://schemas.microsoft.com/office/drawing/2014/main" id="{559887BB-A956-577D-79FE-9E926388A075}"/>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tx1"/>
                </a:solidFill>
              </a:defRPr>
            </a:lvl1pPr>
          </a:lstStyle>
          <a:p>
            <a:fld id="{BF7B486F-CDDB-4717-A298-06D195E96E62}" type="slidenum">
              <a:rPr lang="fr-FR" smtClean="0"/>
              <a:pPr/>
              <a:t>‹#›</a:t>
            </a:fld>
            <a:endParaRPr lang="fr-FR"/>
          </a:p>
        </p:txBody>
      </p:sp>
      <p:sp>
        <p:nvSpPr>
          <p:cNvPr id="2" name="Title 6">
            <a:extLst>
              <a:ext uri="{FF2B5EF4-FFF2-40B4-BE49-F238E27FC236}">
                <a16:creationId xmlns:a16="http://schemas.microsoft.com/office/drawing/2014/main" id="{FE6E5A80-A179-6ED5-74C6-2CC310FE2F21}"/>
              </a:ext>
            </a:extLst>
          </p:cNvPr>
          <p:cNvSpPr>
            <a:spLocks noGrp="1"/>
          </p:cNvSpPr>
          <p:nvPr>
            <p:ph type="title" hasCustomPrompt="1"/>
          </p:nvPr>
        </p:nvSpPr>
        <p:spPr>
          <a:xfrm>
            <a:off x="602375" y="234603"/>
            <a:ext cx="10987200" cy="430887"/>
          </a:xfrm>
          <a:prstGeom prst="rect">
            <a:avLst/>
          </a:prstGeom>
        </p:spPr>
        <p:txBody>
          <a:bodyPr vert="horz" wrap="square" lIns="0" tIns="0" rIns="0" bIns="0" anchor="ctr">
            <a:spAutoFit/>
          </a:bodyPr>
          <a:lstStyle>
            <a:lvl1pPr>
              <a:lnSpc>
                <a:spcPct val="100000"/>
              </a:lnSpc>
              <a:defRPr sz="2800" b="1">
                <a:solidFill>
                  <a:schemeClr val="accent1"/>
                </a:solidFill>
              </a:defRPr>
            </a:lvl1pPr>
          </a:lstStyle>
          <a:p>
            <a:r>
              <a:rPr lang="en-US"/>
              <a:t>This is the slide title</a:t>
            </a:r>
          </a:p>
        </p:txBody>
      </p:sp>
      <p:sp>
        <p:nvSpPr>
          <p:cNvPr id="3" name="Text Placeholder 25">
            <a:extLst>
              <a:ext uri="{FF2B5EF4-FFF2-40B4-BE49-F238E27FC236}">
                <a16:creationId xmlns:a16="http://schemas.microsoft.com/office/drawing/2014/main" id="{61533B5A-7CB0-1D15-FC30-1C8956055810}"/>
              </a:ext>
            </a:extLst>
          </p:cNvPr>
          <p:cNvSpPr>
            <a:spLocks noGrp="1"/>
          </p:cNvSpPr>
          <p:nvPr>
            <p:ph type="body" sz="quarter" idx="20" hasCustomPrompt="1"/>
          </p:nvPr>
        </p:nvSpPr>
        <p:spPr>
          <a:xfrm>
            <a:off x="602375" y="772267"/>
            <a:ext cx="10987200" cy="307777"/>
          </a:xfrm>
          <a:prstGeom prst="rect">
            <a:avLst/>
          </a:prstGeom>
        </p:spPr>
        <p:txBody>
          <a:bodyPr lIns="0" tIns="0" rIns="0" bIns="0">
            <a:spAutoFit/>
          </a:bodyPr>
          <a:lstStyle>
            <a:lvl1pPr marL="0" indent="0" algn="l">
              <a:lnSpc>
                <a:spcPct val="100000"/>
              </a:lnSpc>
              <a:spcBef>
                <a:spcPts val="0"/>
              </a:spcBef>
              <a:spcAft>
                <a:spcPts val="600"/>
              </a:spcAft>
              <a:buNone/>
              <a:defRPr sz="2000" b="0">
                <a:solidFill>
                  <a:schemeClr val="tx1"/>
                </a:solidFill>
              </a:defRPr>
            </a:lvl1pPr>
          </a:lstStyle>
          <a:p>
            <a:pPr lvl="0"/>
            <a:r>
              <a:rPr lang="en-US"/>
              <a:t>This is the slide subtitle</a:t>
            </a:r>
          </a:p>
        </p:txBody>
      </p:sp>
      <p:pic>
        <p:nvPicPr>
          <p:cNvPr id="16" name="Picture 15" descr="A blue and orange text&#10;&#10;Description automatically generated">
            <a:extLst>
              <a:ext uri="{FF2B5EF4-FFF2-40B4-BE49-F238E27FC236}">
                <a16:creationId xmlns:a16="http://schemas.microsoft.com/office/drawing/2014/main" id="{E9BE354A-8836-9BE9-4BA6-72235FD5266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2426" y="6406950"/>
            <a:ext cx="1027457" cy="292254"/>
          </a:xfrm>
          <a:prstGeom prst="rect">
            <a:avLst/>
          </a:prstGeom>
        </p:spPr>
      </p:pic>
      <p:sp>
        <p:nvSpPr>
          <p:cNvPr id="6" name="Text Placeholder 25">
            <a:extLst>
              <a:ext uri="{FF2B5EF4-FFF2-40B4-BE49-F238E27FC236}">
                <a16:creationId xmlns:a16="http://schemas.microsoft.com/office/drawing/2014/main" id="{F0C81408-FABB-6793-9AA6-F6AC01F0FB3C}"/>
              </a:ext>
            </a:extLst>
          </p:cNvPr>
          <p:cNvSpPr>
            <a:spLocks noGrp="1"/>
          </p:cNvSpPr>
          <p:nvPr>
            <p:ph type="body" sz="quarter" idx="13" hasCustomPrompt="1"/>
          </p:nvPr>
        </p:nvSpPr>
        <p:spPr>
          <a:xfrm>
            <a:off x="602425" y="1290773"/>
            <a:ext cx="10987150" cy="4758964"/>
          </a:xfrm>
          <a:prstGeom prst="rect">
            <a:avLst/>
          </a:prstGeom>
        </p:spPr>
        <p:txBody>
          <a:bodyPr lIns="0" tIns="0" rIns="0" bIns="0">
            <a:noAutofit/>
          </a:bodyPr>
          <a:lstStyle>
            <a:lvl1pPr marL="0" indent="0">
              <a:lnSpc>
                <a:spcPct val="100000"/>
              </a:lnSpc>
              <a:spcBef>
                <a:spcPts val="0"/>
              </a:spcBef>
              <a:spcAft>
                <a:spcPts val="300"/>
              </a:spcAft>
              <a:buFont typeface="Arial" panose="020B0604020202020204" pitchFamily="34" charset="0"/>
              <a:buNone/>
              <a:defRPr sz="1400" b="0">
                <a:solidFill>
                  <a:schemeClr val="tx1"/>
                </a:solidFill>
              </a:defRPr>
            </a:lvl1pPr>
            <a:lvl2pPr marL="345600" indent="-172800">
              <a:lnSpc>
                <a:spcPct val="100000"/>
              </a:lnSpc>
              <a:spcBef>
                <a:spcPts val="0"/>
              </a:spcBef>
              <a:spcAft>
                <a:spcPts val="300"/>
              </a:spcAft>
              <a:buClrTx/>
              <a:buFont typeface="Arial" panose="020B0604020202020204" pitchFamily="34" charset="0"/>
              <a:buChar char="•"/>
              <a:defRPr sz="1400">
                <a:solidFill>
                  <a:schemeClr val="tx1"/>
                </a:solidFill>
              </a:defRPr>
            </a:lvl2pPr>
            <a:lvl3pPr marL="518400" indent="-172800">
              <a:lnSpc>
                <a:spcPct val="100000"/>
              </a:lnSpc>
              <a:spcBef>
                <a:spcPts val="0"/>
              </a:spcBef>
              <a:spcAft>
                <a:spcPts val="300"/>
              </a:spcAft>
              <a:buClrTx/>
              <a:buFont typeface="Calibri" panose="020F0502020204030204" pitchFamily="34" charset="0"/>
              <a:buChar char="‐"/>
              <a:defRPr sz="1400">
                <a:solidFill>
                  <a:schemeClr val="tx1"/>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spTree>
    <p:extLst>
      <p:ext uri="{BB962C8B-B14F-4D97-AF65-F5344CB8AC3E}">
        <p14:creationId xmlns:p14="http://schemas.microsoft.com/office/powerpoint/2010/main" val="21708937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white)">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p:custDataLst>
              <p:tags r:id="rId1"/>
            </p:custDataLst>
            <p:extLst>
              <p:ext uri="{D42A27DB-BD31-4B8C-83A1-F6EECF244321}">
                <p14:modId xmlns:p14="http://schemas.microsoft.com/office/powerpoint/2010/main" val="4293394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Slide Number Placeholder 5">
            <a:extLst>
              <a:ext uri="{FF2B5EF4-FFF2-40B4-BE49-F238E27FC236}">
                <a16:creationId xmlns:a16="http://schemas.microsoft.com/office/drawing/2014/main" id="{559887BB-A956-577D-79FE-9E926388A075}"/>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tx1"/>
                </a:solidFill>
              </a:defRPr>
            </a:lvl1pPr>
          </a:lstStyle>
          <a:p>
            <a:fld id="{BF7B486F-CDDB-4717-A298-06D195E96E62}" type="slidenum">
              <a:rPr lang="fr-FR" smtClean="0"/>
              <a:pPr/>
              <a:t>‹#›</a:t>
            </a:fld>
            <a:endParaRPr lang="fr-FR"/>
          </a:p>
        </p:txBody>
      </p:sp>
      <p:sp>
        <p:nvSpPr>
          <p:cNvPr id="2" name="Title 6">
            <a:extLst>
              <a:ext uri="{FF2B5EF4-FFF2-40B4-BE49-F238E27FC236}">
                <a16:creationId xmlns:a16="http://schemas.microsoft.com/office/drawing/2014/main" id="{FE6E5A80-A179-6ED5-74C6-2CC310FE2F21}"/>
              </a:ext>
            </a:extLst>
          </p:cNvPr>
          <p:cNvSpPr>
            <a:spLocks noGrp="1"/>
          </p:cNvSpPr>
          <p:nvPr>
            <p:ph type="title" hasCustomPrompt="1"/>
          </p:nvPr>
        </p:nvSpPr>
        <p:spPr>
          <a:xfrm>
            <a:off x="602375" y="234603"/>
            <a:ext cx="10987200" cy="430887"/>
          </a:xfrm>
          <a:prstGeom prst="rect">
            <a:avLst/>
          </a:prstGeom>
        </p:spPr>
        <p:txBody>
          <a:bodyPr vert="horz" wrap="square" lIns="0" tIns="0" rIns="0" bIns="0" anchor="ctr">
            <a:spAutoFit/>
          </a:bodyPr>
          <a:lstStyle>
            <a:lvl1pPr>
              <a:lnSpc>
                <a:spcPct val="100000"/>
              </a:lnSpc>
              <a:defRPr sz="2800" b="1">
                <a:solidFill>
                  <a:schemeClr val="accent1"/>
                </a:solidFill>
              </a:defRPr>
            </a:lvl1pPr>
          </a:lstStyle>
          <a:p>
            <a:r>
              <a:rPr lang="en-US"/>
              <a:t>This is the slide title</a:t>
            </a:r>
          </a:p>
        </p:txBody>
      </p:sp>
      <p:pic>
        <p:nvPicPr>
          <p:cNvPr id="16" name="Picture 15" descr="A blue and orange text&#10;&#10;Description automatically generated">
            <a:extLst>
              <a:ext uri="{FF2B5EF4-FFF2-40B4-BE49-F238E27FC236}">
                <a16:creationId xmlns:a16="http://schemas.microsoft.com/office/drawing/2014/main" id="{E9BE354A-8836-9BE9-4BA6-72235FD5266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2426" y="6406950"/>
            <a:ext cx="1027457" cy="292254"/>
          </a:xfrm>
          <a:prstGeom prst="rect">
            <a:avLst/>
          </a:prstGeom>
        </p:spPr>
      </p:pic>
    </p:spTree>
    <p:extLst>
      <p:ext uri="{BB962C8B-B14F-4D97-AF65-F5344CB8AC3E}">
        <p14:creationId xmlns:p14="http://schemas.microsoft.com/office/powerpoint/2010/main" val="20087677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ext with subtitle (orange)">
    <p:spTree>
      <p:nvGrpSpPr>
        <p:cNvPr id="1" name=""/>
        <p:cNvGrpSpPr/>
        <p:nvPr/>
      </p:nvGrpSpPr>
      <p:grpSpPr>
        <a:xfrm>
          <a:off x="0" y="0"/>
          <a:ext cx="0" cy="0"/>
          <a:chOff x="0" y="0"/>
          <a:chExt cx="0" cy="0"/>
        </a:xfrm>
      </p:grpSpPr>
      <p:sp>
        <p:nvSpPr>
          <p:cNvPr id="11" name="Round Single Corner of Rectangle 5">
            <a:extLst>
              <a:ext uri="{FF2B5EF4-FFF2-40B4-BE49-F238E27FC236}">
                <a16:creationId xmlns:a16="http://schemas.microsoft.com/office/drawing/2014/main" id="{0AFDC313-F333-4D89-BD2D-758D335DFCD7}"/>
              </a:ext>
            </a:extLst>
          </p:cNvPr>
          <p:cNvSpPr/>
          <p:nvPr/>
        </p:nvSpPr>
        <p:spPr>
          <a:xfrm flipV="1">
            <a:off x="-1" y="-2"/>
            <a:ext cx="11462197" cy="806826"/>
          </a:xfrm>
          <a:prstGeom prst="round1Rect">
            <a:avLst/>
          </a:prstGeom>
          <a:solidFill>
            <a:srgbClr val="FF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p:custDataLst>
              <p:tags r:id="rId1"/>
            </p:custDataLst>
            <p:extLst>
              <p:ext uri="{D42A27DB-BD31-4B8C-83A1-F6EECF244321}">
                <p14:modId xmlns:p14="http://schemas.microsoft.com/office/powerpoint/2010/main" val="3214872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Slide Number Placeholder 5">
            <a:extLst>
              <a:ext uri="{FF2B5EF4-FFF2-40B4-BE49-F238E27FC236}">
                <a16:creationId xmlns:a16="http://schemas.microsoft.com/office/drawing/2014/main" id="{559887BB-A956-577D-79FE-9E926388A075}"/>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tx1"/>
                </a:solidFill>
              </a:defRPr>
            </a:lvl1pPr>
          </a:lstStyle>
          <a:p>
            <a:fld id="{BF7B486F-CDDB-4717-A298-06D195E96E62}" type="slidenum">
              <a:rPr lang="fr-FR" smtClean="0"/>
              <a:pPr/>
              <a:t>‹#›</a:t>
            </a:fld>
            <a:endParaRPr lang="fr-FR"/>
          </a:p>
        </p:txBody>
      </p:sp>
      <p:sp>
        <p:nvSpPr>
          <p:cNvPr id="8" name="Title 6">
            <a:extLst>
              <a:ext uri="{FF2B5EF4-FFF2-40B4-BE49-F238E27FC236}">
                <a16:creationId xmlns:a16="http://schemas.microsoft.com/office/drawing/2014/main" id="{12B53399-9030-2D19-EAF8-B5B2C14C016C}"/>
              </a:ext>
            </a:extLst>
          </p:cNvPr>
          <p:cNvSpPr>
            <a:spLocks noGrp="1"/>
          </p:cNvSpPr>
          <p:nvPr>
            <p:ph type="title" hasCustomPrompt="1"/>
          </p:nvPr>
        </p:nvSpPr>
        <p:spPr>
          <a:xfrm>
            <a:off x="2263139" y="234557"/>
            <a:ext cx="9038135" cy="430887"/>
          </a:xfrm>
          <a:prstGeom prst="rect">
            <a:avLst/>
          </a:prstGeom>
        </p:spPr>
        <p:txBody>
          <a:bodyPr vert="horz" wrap="square" lIns="0" tIns="0" rIns="0" bIns="0" anchor="ctr">
            <a:noAutofit/>
          </a:bodyPr>
          <a:lstStyle>
            <a:lvl1pPr algn="l">
              <a:lnSpc>
                <a:spcPct val="100000"/>
              </a:lnSpc>
              <a:defRPr sz="2800" b="1">
                <a:solidFill>
                  <a:schemeClr val="bg1"/>
                </a:solidFill>
              </a:defRPr>
            </a:lvl1pPr>
          </a:lstStyle>
          <a:p>
            <a:r>
              <a:rPr lang="en-US"/>
              <a:t>This is the slide title</a:t>
            </a:r>
          </a:p>
        </p:txBody>
      </p:sp>
      <p:sp>
        <p:nvSpPr>
          <p:cNvPr id="19" name="Text Placeholder 25">
            <a:extLst>
              <a:ext uri="{FF2B5EF4-FFF2-40B4-BE49-F238E27FC236}">
                <a16:creationId xmlns:a16="http://schemas.microsoft.com/office/drawing/2014/main" id="{07747417-926D-6EF7-887E-2641FB483A66}"/>
              </a:ext>
            </a:extLst>
          </p:cNvPr>
          <p:cNvSpPr>
            <a:spLocks noGrp="1"/>
          </p:cNvSpPr>
          <p:nvPr>
            <p:ph type="body" sz="quarter" idx="12" hasCustomPrompt="1"/>
          </p:nvPr>
        </p:nvSpPr>
        <p:spPr>
          <a:xfrm>
            <a:off x="602425" y="1224177"/>
            <a:ext cx="10987150" cy="307777"/>
          </a:xfrm>
          <a:prstGeom prst="rect">
            <a:avLst/>
          </a:prstGeom>
        </p:spPr>
        <p:txBody>
          <a:bodyPr lIns="0" tIns="0" rIns="0" bIns="0">
            <a:spAutoFit/>
          </a:bodyPr>
          <a:lstStyle>
            <a:lvl1pPr>
              <a:defRPr lang="fr-FR" sz="2000" b="0" dirty="0"/>
            </a:lvl1pPr>
          </a:lstStyle>
          <a:p>
            <a:pPr marL="0" lvl="0" indent="0">
              <a:lnSpc>
                <a:spcPct val="100000"/>
              </a:lnSpc>
              <a:spcBef>
                <a:spcPts val="0"/>
              </a:spcBef>
              <a:spcAft>
                <a:spcPts val="600"/>
              </a:spcAft>
              <a:buNone/>
            </a:pPr>
            <a:r>
              <a:rPr lang="en-US"/>
              <a:t>This is the title of a paragraph</a:t>
            </a:r>
            <a:endParaRPr lang="fr-FR"/>
          </a:p>
        </p:txBody>
      </p:sp>
      <p:pic>
        <p:nvPicPr>
          <p:cNvPr id="7" name="Picture 6" descr="A white background with orange and blue text&#10;&#10;Description automatically generated with low confidence">
            <a:extLst>
              <a:ext uri="{FF2B5EF4-FFF2-40B4-BE49-F238E27FC236}">
                <a16:creationId xmlns:a16="http://schemas.microsoft.com/office/drawing/2014/main" id="{912CC64C-94C3-5EDB-433B-F854ECD6601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2425" y="0"/>
            <a:ext cx="1281006" cy="712354"/>
          </a:xfrm>
          <a:prstGeom prst="rect">
            <a:avLst/>
          </a:prstGeom>
        </p:spPr>
      </p:pic>
      <p:sp>
        <p:nvSpPr>
          <p:cNvPr id="3" name="Text Placeholder 25">
            <a:extLst>
              <a:ext uri="{FF2B5EF4-FFF2-40B4-BE49-F238E27FC236}">
                <a16:creationId xmlns:a16="http://schemas.microsoft.com/office/drawing/2014/main" id="{0B202601-29DE-9186-7EA2-8F65AC62668F}"/>
              </a:ext>
            </a:extLst>
          </p:cNvPr>
          <p:cNvSpPr>
            <a:spLocks noGrp="1"/>
          </p:cNvSpPr>
          <p:nvPr>
            <p:ph type="body" sz="quarter" idx="13" hasCustomPrompt="1"/>
          </p:nvPr>
        </p:nvSpPr>
        <p:spPr>
          <a:xfrm>
            <a:off x="602425" y="1591867"/>
            <a:ext cx="10987150" cy="4457869"/>
          </a:xfrm>
          <a:prstGeom prst="rect">
            <a:avLst/>
          </a:prstGeom>
        </p:spPr>
        <p:txBody>
          <a:bodyPr lIns="0" tIns="0" rIns="0" bIns="0">
            <a:noAutofit/>
          </a:bodyPr>
          <a:lstStyle>
            <a:lvl1pPr marL="0" indent="0">
              <a:lnSpc>
                <a:spcPct val="100000"/>
              </a:lnSpc>
              <a:spcBef>
                <a:spcPts val="0"/>
              </a:spcBef>
              <a:spcAft>
                <a:spcPts val="300"/>
              </a:spcAft>
              <a:buFont typeface="Arial" panose="020B0604020202020204" pitchFamily="34" charset="0"/>
              <a:buNone/>
              <a:defRPr sz="1400" b="0">
                <a:solidFill>
                  <a:schemeClr val="tx1"/>
                </a:solidFill>
              </a:defRPr>
            </a:lvl1pPr>
            <a:lvl2pPr marL="345600" indent="-172800">
              <a:lnSpc>
                <a:spcPct val="100000"/>
              </a:lnSpc>
              <a:spcBef>
                <a:spcPts val="0"/>
              </a:spcBef>
              <a:spcAft>
                <a:spcPts val="300"/>
              </a:spcAft>
              <a:buClrTx/>
              <a:buFont typeface="Arial" panose="020B0604020202020204" pitchFamily="34" charset="0"/>
              <a:buChar char="•"/>
              <a:defRPr sz="1400">
                <a:solidFill>
                  <a:schemeClr val="tx1"/>
                </a:solidFill>
              </a:defRPr>
            </a:lvl2pPr>
            <a:lvl3pPr marL="518400" indent="-172800">
              <a:lnSpc>
                <a:spcPct val="100000"/>
              </a:lnSpc>
              <a:spcBef>
                <a:spcPts val="0"/>
              </a:spcBef>
              <a:spcAft>
                <a:spcPts val="300"/>
              </a:spcAft>
              <a:buClrTx/>
              <a:buFont typeface="Calibri" panose="020F0502020204030204" pitchFamily="34" charset="0"/>
              <a:buChar char="‐"/>
              <a:defRPr sz="1400">
                <a:solidFill>
                  <a:schemeClr val="tx1"/>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spTree>
    <p:extLst>
      <p:ext uri="{BB962C8B-B14F-4D97-AF65-F5344CB8AC3E}">
        <p14:creationId xmlns:p14="http://schemas.microsoft.com/office/powerpoint/2010/main" val="40223143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Long title (orange)">
    <p:spTree>
      <p:nvGrpSpPr>
        <p:cNvPr id="1" name=""/>
        <p:cNvGrpSpPr/>
        <p:nvPr/>
      </p:nvGrpSpPr>
      <p:grpSpPr>
        <a:xfrm>
          <a:off x="0" y="0"/>
          <a:ext cx="0" cy="0"/>
          <a:chOff x="0" y="0"/>
          <a:chExt cx="0" cy="0"/>
        </a:xfrm>
      </p:grpSpPr>
      <p:sp>
        <p:nvSpPr>
          <p:cNvPr id="2" name="Text Placeholder 25">
            <a:extLst>
              <a:ext uri="{FF2B5EF4-FFF2-40B4-BE49-F238E27FC236}">
                <a16:creationId xmlns:a16="http://schemas.microsoft.com/office/drawing/2014/main" id="{1286BBD9-A4C5-59D7-9F0B-DBB288D1BAC6}"/>
              </a:ext>
            </a:extLst>
          </p:cNvPr>
          <p:cNvSpPr>
            <a:spLocks noGrp="1"/>
          </p:cNvSpPr>
          <p:nvPr>
            <p:ph type="body" sz="quarter" idx="14" hasCustomPrompt="1"/>
          </p:nvPr>
        </p:nvSpPr>
        <p:spPr>
          <a:xfrm>
            <a:off x="602425" y="1659647"/>
            <a:ext cx="10987150" cy="307777"/>
          </a:xfrm>
          <a:prstGeom prst="rect">
            <a:avLst/>
          </a:prstGeom>
        </p:spPr>
        <p:txBody>
          <a:bodyPr lIns="0" tIns="0" rIns="0" bIns="0">
            <a:spAutoFit/>
          </a:bodyPr>
          <a:lstStyle>
            <a:lvl1pPr>
              <a:defRPr lang="fr-FR" sz="2000" b="0" dirty="0"/>
            </a:lvl1pPr>
          </a:lstStyle>
          <a:p>
            <a:pPr marL="0" lvl="0" indent="0">
              <a:lnSpc>
                <a:spcPct val="100000"/>
              </a:lnSpc>
              <a:spcBef>
                <a:spcPts val="0"/>
              </a:spcBef>
              <a:spcAft>
                <a:spcPts val="600"/>
              </a:spcAft>
              <a:buNone/>
            </a:pPr>
            <a:r>
              <a:rPr lang="en-US"/>
              <a:t>This is the title of a paragraph</a:t>
            </a:r>
            <a:endParaRPr lang="fr-FR"/>
          </a:p>
        </p:txBody>
      </p:sp>
      <p:sp>
        <p:nvSpPr>
          <p:cNvPr id="13" name="Round Single Corner of Rectangle 5">
            <a:extLst>
              <a:ext uri="{FF2B5EF4-FFF2-40B4-BE49-F238E27FC236}">
                <a16:creationId xmlns:a16="http://schemas.microsoft.com/office/drawing/2014/main" id="{27A7F627-B94F-4346-AFB0-4A334CCA53DF}"/>
              </a:ext>
            </a:extLst>
          </p:cNvPr>
          <p:cNvSpPr/>
          <p:nvPr/>
        </p:nvSpPr>
        <p:spPr>
          <a:xfrm flipV="1">
            <a:off x="-1" y="-3"/>
            <a:ext cx="11462197" cy="1331369"/>
          </a:xfrm>
          <a:prstGeom prst="round1Rect">
            <a:avLst/>
          </a:prstGeom>
          <a:solidFill>
            <a:srgbClr val="FF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p:custDataLst>
              <p:tags r:id="rId1"/>
            </p:custDataLst>
            <p:extLst>
              <p:ext uri="{D42A27DB-BD31-4B8C-83A1-F6EECF244321}">
                <p14:modId xmlns:p14="http://schemas.microsoft.com/office/powerpoint/2010/main" val="42413378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Slide Number Placeholder 5">
            <a:extLst>
              <a:ext uri="{FF2B5EF4-FFF2-40B4-BE49-F238E27FC236}">
                <a16:creationId xmlns:a16="http://schemas.microsoft.com/office/drawing/2014/main" id="{559887BB-A956-577D-79FE-9E926388A075}"/>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tx1"/>
                </a:solidFill>
              </a:defRPr>
            </a:lvl1pPr>
          </a:lstStyle>
          <a:p>
            <a:fld id="{BF7B486F-CDDB-4717-A298-06D195E96E62}" type="slidenum">
              <a:rPr lang="fr-FR" smtClean="0"/>
              <a:pPr/>
              <a:t>‹#›</a:t>
            </a:fld>
            <a:endParaRPr lang="fr-FR"/>
          </a:p>
        </p:txBody>
      </p:sp>
      <p:pic>
        <p:nvPicPr>
          <p:cNvPr id="7" name="Picture 6" descr="A white background with orange and blue text&#10;&#10;Description automatically generated with low confidence">
            <a:extLst>
              <a:ext uri="{FF2B5EF4-FFF2-40B4-BE49-F238E27FC236}">
                <a16:creationId xmlns:a16="http://schemas.microsoft.com/office/drawing/2014/main" id="{912CC64C-94C3-5EDB-433B-F854ECD6601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2425" y="0"/>
            <a:ext cx="1281006" cy="712354"/>
          </a:xfrm>
          <a:prstGeom prst="rect">
            <a:avLst/>
          </a:prstGeom>
        </p:spPr>
      </p:pic>
      <p:sp>
        <p:nvSpPr>
          <p:cNvPr id="14" name="Title 6">
            <a:extLst>
              <a:ext uri="{FF2B5EF4-FFF2-40B4-BE49-F238E27FC236}">
                <a16:creationId xmlns:a16="http://schemas.microsoft.com/office/drawing/2014/main" id="{3D9423FD-9B72-4077-BF47-1EE79C297BCF}"/>
              </a:ext>
            </a:extLst>
          </p:cNvPr>
          <p:cNvSpPr>
            <a:spLocks noGrp="1"/>
          </p:cNvSpPr>
          <p:nvPr>
            <p:ph type="title" hasCustomPrompt="1"/>
          </p:nvPr>
        </p:nvSpPr>
        <p:spPr>
          <a:xfrm>
            <a:off x="2263139" y="234557"/>
            <a:ext cx="9038135" cy="982679"/>
          </a:xfrm>
          <a:prstGeom prst="rect">
            <a:avLst/>
          </a:prstGeom>
        </p:spPr>
        <p:txBody>
          <a:bodyPr vert="horz" wrap="square" lIns="0" tIns="0" rIns="0" bIns="0" anchor="ctr">
            <a:noAutofit/>
          </a:bodyPr>
          <a:lstStyle>
            <a:lvl1pPr algn="l">
              <a:lnSpc>
                <a:spcPct val="100000"/>
              </a:lnSpc>
              <a:defRPr sz="2800" b="1">
                <a:solidFill>
                  <a:schemeClr val="bg1"/>
                </a:solidFill>
              </a:defRPr>
            </a:lvl1pPr>
          </a:lstStyle>
          <a:p>
            <a:r>
              <a:rPr lang="en-US"/>
              <a:t>This is the slide title</a:t>
            </a:r>
            <a:br>
              <a:rPr lang="en-US"/>
            </a:br>
            <a:r>
              <a:rPr lang="en-US"/>
              <a:t>in 2 lines</a:t>
            </a:r>
          </a:p>
        </p:txBody>
      </p:sp>
      <p:sp>
        <p:nvSpPr>
          <p:cNvPr id="3" name="Text Placeholder 25">
            <a:extLst>
              <a:ext uri="{FF2B5EF4-FFF2-40B4-BE49-F238E27FC236}">
                <a16:creationId xmlns:a16="http://schemas.microsoft.com/office/drawing/2014/main" id="{893D282E-EDAF-1518-5555-E142E68C5A1B}"/>
              </a:ext>
            </a:extLst>
          </p:cNvPr>
          <p:cNvSpPr>
            <a:spLocks noGrp="1"/>
          </p:cNvSpPr>
          <p:nvPr>
            <p:ph type="body" sz="quarter" idx="13" hasCustomPrompt="1"/>
          </p:nvPr>
        </p:nvSpPr>
        <p:spPr>
          <a:xfrm>
            <a:off x="602425" y="2032908"/>
            <a:ext cx="10987150" cy="4016828"/>
          </a:xfrm>
          <a:prstGeom prst="rect">
            <a:avLst/>
          </a:prstGeom>
        </p:spPr>
        <p:txBody>
          <a:bodyPr lIns="0" tIns="0" rIns="0" bIns="0">
            <a:noAutofit/>
          </a:bodyPr>
          <a:lstStyle>
            <a:lvl1pPr marL="0" indent="0">
              <a:lnSpc>
                <a:spcPct val="100000"/>
              </a:lnSpc>
              <a:spcBef>
                <a:spcPts val="0"/>
              </a:spcBef>
              <a:spcAft>
                <a:spcPts val="300"/>
              </a:spcAft>
              <a:buFont typeface="Arial" panose="020B0604020202020204" pitchFamily="34" charset="0"/>
              <a:buNone/>
              <a:defRPr sz="1400" b="0">
                <a:solidFill>
                  <a:schemeClr val="tx1"/>
                </a:solidFill>
              </a:defRPr>
            </a:lvl1pPr>
            <a:lvl2pPr marL="345600" indent="-172800">
              <a:lnSpc>
                <a:spcPct val="100000"/>
              </a:lnSpc>
              <a:spcBef>
                <a:spcPts val="0"/>
              </a:spcBef>
              <a:spcAft>
                <a:spcPts val="300"/>
              </a:spcAft>
              <a:buClrTx/>
              <a:buFont typeface="Arial" panose="020B0604020202020204" pitchFamily="34" charset="0"/>
              <a:buChar char="•"/>
              <a:defRPr sz="1400">
                <a:solidFill>
                  <a:schemeClr val="tx1"/>
                </a:solidFill>
              </a:defRPr>
            </a:lvl2pPr>
            <a:lvl3pPr marL="518400" indent="-172800">
              <a:lnSpc>
                <a:spcPct val="100000"/>
              </a:lnSpc>
              <a:spcBef>
                <a:spcPts val="0"/>
              </a:spcBef>
              <a:spcAft>
                <a:spcPts val="300"/>
              </a:spcAft>
              <a:buClrTx/>
              <a:buFont typeface="Calibri" panose="020F0502020204030204" pitchFamily="34" charset="0"/>
              <a:buChar char="‐"/>
              <a:defRPr sz="1400">
                <a:solidFill>
                  <a:schemeClr val="tx1"/>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spTree>
    <p:extLst>
      <p:ext uri="{BB962C8B-B14F-4D97-AF65-F5344CB8AC3E}">
        <p14:creationId xmlns:p14="http://schemas.microsoft.com/office/powerpoint/2010/main" val="11651935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col (orange)">
    <p:spTree>
      <p:nvGrpSpPr>
        <p:cNvPr id="1" name=""/>
        <p:cNvGrpSpPr/>
        <p:nvPr/>
      </p:nvGrpSpPr>
      <p:grpSpPr>
        <a:xfrm>
          <a:off x="0" y="0"/>
          <a:ext cx="0" cy="0"/>
          <a:chOff x="0" y="0"/>
          <a:chExt cx="0" cy="0"/>
        </a:xfrm>
      </p:grpSpPr>
      <p:sp>
        <p:nvSpPr>
          <p:cNvPr id="2" name="Text Placeholder 25">
            <a:extLst>
              <a:ext uri="{FF2B5EF4-FFF2-40B4-BE49-F238E27FC236}">
                <a16:creationId xmlns:a16="http://schemas.microsoft.com/office/drawing/2014/main" id="{2D00843B-7B3F-699D-36B0-A3AC0D76BB24}"/>
              </a:ext>
            </a:extLst>
          </p:cNvPr>
          <p:cNvSpPr>
            <a:spLocks noGrp="1"/>
          </p:cNvSpPr>
          <p:nvPr>
            <p:ph type="body" sz="quarter" idx="42" hasCustomPrompt="1"/>
          </p:nvPr>
        </p:nvSpPr>
        <p:spPr>
          <a:xfrm>
            <a:off x="602425" y="1224177"/>
            <a:ext cx="5220000" cy="307777"/>
          </a:xfrm>
          <a:prstGeom prst="rect">
            <a:avLst/>
          </a:prstGeom>
        </p:spPr>
        <p:txBody>
          <a:bodyPr wrap="square" lIns="0" tIns="0" rIns="0" bIns="0">
            <a:spAutoFit/>
          </a:bodyPr>
          <a:lstStyle>
            <a:lvl1pPr>
              <a:defRPr lang="fr-FR" sz="2000" b="0" dirty="0"/>
            </a:lvl1pPr>
          </a:lstStyle>
          <a:p>
            <a:pPr marL="0" lvl="0" indent="0">
              <a:lnSpc>
                <a:spcPct val="100000"/>
              </a:lnSpc>
              <a:spcBef>
                <a:spcPts val="0"/>
              </a:spcBef>
              <a:spcAft>
                <a:spcPts val="600"/>
              </a:spcAft>
              <a:buNone/>
            </a:pPr>
            <a:r>
              <a:rPr lang="en-US"/>
              <a:t>This is the title of a paragraph</a:t>
            </a:r>
            <a:endParaRPr lang="fr-FR"/>
          </a:p>
        </p:txBody>
      </p:sp>
      <p:sp>
        <p:nvSpPr>
          <p:cNvPr id="5" name="Text Placeholder 25">
            <a:extLst>
              <a:ext uri="{FF2B5EF4-FFF2-40B4-BE49-F238E27FC236}">
                <a16:creationId xmlns:a16="http://schemas.microsoft.com/office/drawing/2014/main" id="{7B1AA9F6-3E72-4D6E-8517-E9F32F02185E}"/>
              </a:ext>
            </a:extLst>
          </p:cNvPr>
          <p:cNvSpPr>
            <a:spLocks noGrp="1"/>
          </p:cNvSpPr>
          <p:nvPr>
            <p:ph type="body" sz="quarter" idx="43" hasCustomPrompt="1"/>
          </p:nvPr>
        </p:nvSpPr>
        <p:spPr>
          <a:xfrm>
            <a:off x="6369573" y="1224177"/>
            <a:ext cx="5220001" cy="307777"/>
          </a:xfrm>
          <a:prstGeom prst="rect">
            <a:avLst/>
          </a:prstGeom>
        </p:spPr>
        <p:txBody>
          <a:bodyPr wrap="square" lIns="0" tIns="0" rIns="0" bIns="0">
            <a:spAutoFit/>
          </a:bodyPr>
          <a:lstStyle>
            <a:lvl1pPr>
              <a:defRPr lang="fr-FR" sz="2000" b="0" dirty="0"/>
            </a:lvl1pPr>
          </a:lstStyle>
          <a:p>
            <a:pPr marL="0" lvl="0" indent="0">
              <a:lnSpc>
                <a:spcPct val="100000"/>
              </a:lnSpc>
              <a:spcBef>
                <a:spcPts val="0"/>
              </a:spcBef>
              <a:spcAft>
                <a:spcPts val="600"/>
              </a:spcAft>
              <a:buNone/>
            </a:pPr>
            <a:r>
              <a:rPr lang="en-US"/>
              <a:t>This is the title of a paragraph</a:t>
            </a:r>
            <a:endParaRPr lang="fr-FR"/>
          </a:p>
        </p:txBody>
      </p:sp>
      <p:sp>
        <p:nvSpPr>
          <p:cNvPr id="10" name="Text Placeholder 25">
            <a:extLst>
              <a:ext uri="{FF2B5EF4-FFF2-40B4-BE49-F238E27FC236}">
                <a16:creationId xmlns:a16="http://schemas.microsoft.com/office/drawing/2014/main" id="{807629EB-88C0-91DF-EF64-63FE95AD5E7A}"/>
              </a:ext>
            </a:extLst>
          </p:cNvPr>
          <p:cNvSpPr>
            <a:spLocks noGrp="1"/>
          </p:cNvSpPr>
          <p:nvPr>
            <p:ph type="body" sz="quarter" idx="44" hasCustomPrompt="1"/>
          </p:nvPr>
        </p:nvSpPr>
        <p:spPr>
          <a:xfrm>
            <a:off x="6369573" y="1591867"/>
            <a:ext cx="5220001" cy="4457869"/>
          </a:xfrm>
          <a:prstGeom prst="rect">
            <a:avLst/>
          </a:prstGeom>
        </p:spPr>
        <p:txBody>
          <a:bodyPr lIns="0" tIns="0" rIns="0" bIns="0">
            <a:noAutofit/>
          </a:bodyPr>
          <a:lstStyle>
            <a:lvl1pPr marL="0" indent="0">
              <a:lnSpc>
                <a:spcPct val="100000"/>
              </a:lnSpc>
              <a:spcBef>
                <a:spcPts val="0"/>
              </a:spcBef>
              <a:spcAft>
                <a:spcPts val="300"/>
              </a:spcAft>
              <a:buFont typeface="Arial" panose="020B0604020202020204" pitchFamily="34" charset="0"/>
              <a:buNone/>
              <a:defRPr sz="1400" b="0">
                <a:solidFill>
                  <a:schemeClr val="tx1"/>
                </a:solidFill>
              </a:defRPr>
            </a:lvl1pPr>
            <a:lvl2pPr marL="345600" indent="-172800">
              <a:lnSpc>
                <a:spcPct val="100000"/>
              </a:lnSpc>
              <a:spcBef>
                <a:spcPts val="0"/>
              </a:spcBef>
              <a:spcAft>
                <a:spcPts val="300"/>
              </a:spcAft>
              <a:buClrTx/>
              <a:buFont typeface="Arial" panose="020B0604020202020204" pitchFamily="34" charset="0"/>
              <a:buChar char="•"/>
              <a:defRPr sz="1400">
                <a:solidFill>
                  <a:schemeClr val="tx1"/>
                </a:solidFill>
              </a:defRPr>
            </a:lvl2pPr>
            <a:lvl3pPr marL="518400" indent="-172800">
              <a:lnSpc>
                <a:spcPct val="100000"/>
              </a:lnSpc>
              <a:spcBef>
                <a:spcPts val="0"/>
              </a:spcBef>
              <a:spcAft>
                <a:spcPts val="300"/>
              </a:spcAft>
              <a:buClrTx/>
              <a:buFont typeface="Calibri" panose="020F0502020204030204" pitchFamily="34" charset="0"/>
              <a:buChar char="‐"/>
              <a:defRPr sz="1400">
                <a:solidFill>
                  <a:schemeClr val="tx1"/>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p:custDataLst>
              <p:tags r:id="rId1"/>
            </p:custDataLst>
            <p:extLst>
              <p:ext uri="{D42A27DB-BD31-4B8C-83A1-F6EECF244321}">
                <p14:modId xmlns:p14="http://schemas.microsoft.com/office/powerpoint/2010/main" val="33014364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Slide Number Placeholder 5">
            <a:extLst>
              <a:ext uri="{FF2B5EF4-FFF2-40B4-BE49-F238E27FC236}">
                <a16:creationId xmlns:a16="http://schemas.microsoft.com/office/drawing/2014/main" id="{559887BB-A956-577D-79FE-9E926388A075}"/>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tx1"/>
                </a:solidFill>
              </a:defRPr>
            </a:lvl1pPr>
          </a:lstStyle>
          <a:p>
            <a:fld id="{BF7B486F-CDDB-4717-A298-06D195E96E62}" type="slidenum">
              <a:rPr lang="fr-FR" smtClean="0"/>
              <a:pPr/>
              <a:t>‹#›</a:t>
            </a:fld>
            <a:endParaRPr lang="fr-FR"/>
          </a:p>
        </p:txBody>
      </p:sp>
      <p:sp>
        <p:nvSpPr>
          <p:cNvPr id="6" name="Text Placeholder 4">
            <a:extLst>
              <a:ext uri="{FF2B5EF4-FFF2-40B4-BE49-F238E27FC236}">
                <a16:creationId xmlns:a16="http://schemas.microsoft.com/office/drawing/2014/main" id="{B7E72B0B-60D4-8EB1-0B9D-D70A3518A2D5}"/>
              </a:ext>
            </a:extLst>
          </p:cNvPr>
          <p:cNvSpPr>
            <a:spLocks noGrp="1"/>
          </p:cNvSpPr>
          <p:nvPr>
            <p:ph type="body" sz="quarter" idx="39" hasCustomPrompt="1"/>
          </p:nvPr>
        </p:nvSpPr>
        <p:spPr>
          <a:xfrm rot="5400000" flipV="1">
            <a:off x="3622607" y="3575576"/>
            <a:ext cx="5306786" cy="360000"/>
          </a:xfrm>
          <a:custGeom>
            <a:avLst/>
            <a:gdLst>
              <a:gd name="connsiteX0" fmla="*/ 0 w 5439561"/>
              <a:gd name="connsiteY0" fmla="*/ 0 h 209550"/>
              <a:gd name="connsiteX1" fmla="*/ 5439561 w 5439561"/>
              <a:gd name="connsiteY1" fmla="*/ 0 h 209550"/>
              <a:gd name="connsiteX2" fmla="*/ 5439561 w 5439561"/>
              <a:gd name="connsiteY2" fmla="*/ 209550 h 209550"/>
              <a:gd name="connsiteX3" fmla="*/ 0 w 5439561"/>
              <a:gd name="connsiteY3" fmla="*/ 209550 h 209550"/>
              <a:gd name="connsiteX4" fmla="*/ 0 w 5439561"/>
              <a:gd name="connsiteY4" fmla="*/ 0 h 209550"/>
              <a:gd name="connsiteX0" fmla="*/ 0 w 5439561"/>
              <a:gd name="connsiteY0" fmla="*/ 0 h 209550"/>
              <a:gd name="connsiteX1" fmla="*/ 5439561 w 5439561"/>
              <a:gd name="connsiteY1" fmla="*/ 209550 h 209550"/>
              <a:gd name="connsiteX2" fmla="*/ 0 w 5439561"/>
              <a:gd name="connsiteY2" fmla="*/ 209550 h 209550"/>
              <a:gd name="connsiteX3" fmla="*/ 0 w 5439561"/>
              <a:gd name="connsiteY3" fmla="*/ 0 h 209550"/>
              <a:gd name="connsiteX0" fmla="*/ 0 w 5439561"/>
              <a:gd name="connsiteY0" fmla="*/ 0 h 0"/>
              <a:gd name="connsiteX1" fmla="*/ 5439561 w 5439561"/>
              <a:gd name="connsiteY1" fmla="*/ 0 h 0"/>
              <a:gd name="connsiteX2" fmla="*/ 0 w 5439561"/>
              <a:gd name="connsiteY2" fmla="*/ 0 h 0"/>
            </a:gdLst>
            <a:ahLst/>
            <a:cxnLst>
              <a:cxn ang="0">
                <a:pos x="connsiteX0" y="connsiteY0"/>
              </a:cxn>
              <a:cxn ang="0">
                <a:pos x="connsiteX1" y="connsiteY1"/>
              </a:cxn>
              <a:cxn ang="0">
                <a:pos x="connsiteX2" y="connsiteY2"/>
              </a:cxn>
            </a:cxnLst>
            <a:rect l="l" t="t" r="r" b="b"/>
            <a:pathLst>
              <a:path w="5439561">
                <a:moveTo>
                  <a:pt x="0" y="0"/>
                </a:moveTo>
                <a:lnTo>
                  <a:pt x="5439561" y="0"/>
                </a:lnTo>
                <a:lnTo>
                  <a:pt x="0" y="0"/>
                </a:lnTo>
                <a:close/>
              </a:path>
            </a:pathLst>
          </a:custGeom>
          <a:ln w="127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txBody>
          <a:bodyPr/>
          <a:lstStyle>
            <a:lvl1pPr>
              <a:defRPr sz="100">
                <a:solidFill>
                  <a:schemeClr val="bg1"/>
                </a:solidFill>
              </a:defRPr>
            </a:lvl1pPr>
          </a:lstStyle>
          <a:p>
            <a:pPr lvl="0"/>
            <a:r>
              <a:rPr lang="fr-FR" noProof="0"/>
              <a:t>   </a:t>
            </a:r>
          </a:p>
        </p:txBody>
      </p:sp>
      <p:sp>
        <p:nvSpPr>
          <p:cNvPr id="15" name="Round Single Corner of Rectangle 5">
            <a:extLst>
              <a:ext uri="{FF2B5EF4-FFF2-40B4-BE49-F238E27FC236}">
                <a16:creationId xmlns:a16="http://schemas.microsoft.com/office/drawing/2014/main" id="{EAAB98E2-8CA6-4840-825E-776E4AADB05C}"/>
              </a:ext>
            </a:extLst>
          </p:cNvPr>
          <p:cNvSpPr/>
          <p:nvPr/>
        </p:nvSpPr>
        <p:spPr>
          <a:xfrm flipV="1">
            <a:off x="-1" y="-2"/>
            <a:ext cx="11462197" cy="806826"/>
          </a:xfrm>
          <a:prstGeom prst="round1Rect">
            <a:avLst/>
          </a:prstGeom>
          <a:solidFill>
            <a:srgbClr val="FF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6">
            <a:extLst>
              <a:ext uri="{FF2B5EF4-FFF2-40B4-BE49-F238E27FC236}">
                <a16:creationId xmlns:a16="http://schemas.microsoft.com/office/drawing/2014/main" id="{1E557C6F-494F-4F9B-B408-E83AA3ABD82E}"/>
              </a:ext>
            </a:extLst>
          </p:cNvPr>
          <p:cNvSpPr>
            <a:spLocks noGrp="1"/>
          </p:cNvSpPr>
          <p:nvPr>
            <p:ph type="title" hasCustomPrompt="1"/>
          </p:nvPr>
        </p:nvSpPr>
        <p:spPr>
          <a:xfrm>
            <a:off x="2263139" y="234557"/>
            <a:ext cx="9038135" cy="430887"/>
          </a:xfrm>
          <a:prstGeom prst="rect">
            <a:avLst/>
          </a:prstGeom>
        </p:spPr>
        <p:txBody>
          <a:bodyPr vert="horz" wrap="square" lIns="0" tIns="0" rIns="0" bIns="0" anchor="ctr">
            <a:noAutofit/>
          </a:bodyPr>
          <a:lstStyle>
            <a:lvl1pPr algn="l">
              <a:lnSpc>
                <a:spcPct val="100000"/>
              </a:lnSpc>
              <a:defRPr sz="2800" b="1">
                <a:solidFill>
                  <a:schemeClr val="bg1"/>
                </a:solidFill>
              </a:defRPr>
            </a:lvl1pPr>
          </a:lstStyle>
          <a:p>
            <a:r>
              <a:rPr lang="en-US"/>
              <a:t>This is the slide title</a:t>
            </a:r>
          </a:p>
        </p:txBody>
      </p:sp>
      <p:pic>
        <p:nvPicPr>
          <p:cNvPr id="14" name="Picture 13" descr="A white background with orange and blue text&#10;&#10;Description automatically generated with low confidence">
            <a:extLst>
              <a:ext uri="{FF2B5EF4-FFF2-40B4-BE49-F238E27FC236}">
                <a16:creationId xmlns:a16="http://schemas.microsoft.com/office/drawing/2014/main" id="{0B1FD6C0-C704-0E5C-7846-5084AA0F25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2425" y="0"/>
            <a:ext cx="1281006" cy="712354"/>
          </a:xfrm>
          <a:prstGeom prst="rect">
            <a:avLst/>
          </a:prstGeom>
        </p:spPr>
      </p:pic>
      <p:sp>
        <p:nvSpPr>
          <p:cNvPr id="8" name="Text Placeholder 25">
            <a:extLst>
              <a:ext uri="{FF2B5EF4-FFF2-40B4-BE49-F238E27FC236}">
                <a16:creationId xmlns:a16="http://schemas.microsoft.com/office/drawing/2014/main" id="{59474DCA-C178-BB32-84D6-9EC25266E20D}"/>
              </a:ext>
            </a:extLst>
          </p:cNvPr>
          <p:cNvSpPr>
            <a:spLocks noGrp="1"/>
          </p:cNvSpPr>
          <p:nvPr>
            <p:ph type="body" sz="quarter" idx="40" hasCustomPrompt="1"/>
          </p:nvPr>
        </p:nvSpPr>
        <p:spPr>
          <a:xfrm>
            <a:off x="602425" y="1591867"/>
            <a:ext cx="5220000" cy="4457869"/>
          </a:xfrm>
          <a:prstGeom prst="rect">
            <a:avLst/>
          </a:prstGeom>
        </p:spPr>
        <p:txBody>
          <a:bodyPr lIns="0" tIns="0" rIns="0" bIns="0">
            <a:noAutofit/>
          </a:bodyPr>
          <a:lstStyle>
            <a:lvl1pPr marL="0" indent="0">
              <a:lnSpc>
                <a:spcPct val="100000"/>
              </a:lnSpc>
              <a:spcBef>
                <a:spcPts val="0"/>
              </a:spcBef>
              <a:spcAft>
                <a:spcPts val="300"/>
              </a:spcAft>
              <a:buFont typeface="Arial" panose="020B0604020202020204" pitchFamily="34" charset="0"/>
              <a:buNone/>
              <a:defRPr sz="1400" b="0">
                <a:solidFill>
                  <a:schemeClr val="tx1"/>
                </a:solidFill>
              </a:defRPr>
            </a:lvl1pPr>
            <a:lvl2pPr marL="345600" indent="-172800">
              <a:lnSpc>
                <a:spcPct val="100000"/>
              </a:lnSpc>
              <a:spcBef>
                <a:spcPts val="0"/>
              </a:spcBef>
              <a:spcAft>
                <a:spcPts val="300"/>
              </a:spcAft>
              <a:buClrTx/>
              <a:buFont typeface="Arial" panose="020B0604020202020204" pitchFamily="34" charset="0"/>
              <a:buChar char="•"/>
              <a:defRPr sz="1400">
                <a:solidFill>
                  <a:schemeClr val="tx1"/>
                </a:solidFill>
              </a:defRPr>
            </a:lvl2pPr>
            <a:lvl3pPr marL="518400" indent="-172800">
              <a:lnSpc>
                <a:spcPct val="100000"/>
              </a:lnSpc>
              <a:spcBef>
                <a:spcPts val="0"/>
              </a:spcBef>
              <a:spcAft>
                <a:spcPts val="300"/>
              </a:spcAft>
              <a:buClrTx/>
              <a:buFont typeface="Calibri" panose="020F0502020204030204" pitchFamily="34" charset="0"/>
              <a:buChar char="‐"/>
              <a:defRPr sz="1400">
                <a:solidFill>
                  <a:schemeClr val="tx1"/>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sp>
        <p:nvSpPr>
          <p:cNvPr id="3" name="Text Placeholder 25">
            <a:extLst>
              <a:ext uri="{FF2B5EF4-FFF2-40B4-BE49-F238E27FC236}">
                <a16:creationId xmlns:a16="http://schemas.microsoft.com/office/drawing/2014/main" id="{3347ACFE-EED6-B7ED-947A-7100616EDB05}"/>
              </a:ext>
            </a:extLst>
          </p:cNvPr>
          <p:cNvSpPr>
            <a:spLocks noGrp="1"/>
          </p:cNvSpPr>
          <p:nvPr>
            <p:ph type="body" sz="quarter" idx="13" hasCustomPrompt="1"/>
          </p:nvPr>
        </p:nvSpPr>
        <p:spPr>
          <a:xfrm>
            <a:off x="602425" y="1591867"/>
            <a:ext cx="5220000" cy="4457869"/>
          </a:xfrm>
          <a:prstGeom prst="rect">
            <a:avLst/>
          </a:prstGeom>
        </p:spPr>
        <p:txBody>
          <a:bodyPr lIns="0" tIns="0" rIns="0" bIns="0">
            <a:noAutofit/>
          </a:bodyPr>
          <a:lstStyle>
            <a:lvl1pPr marL="0" indent="0">
              <a:lnSpc>
                <a:spcPct val="100000"/>
              </a:lnSpc>
              <a:spcBef>
                <a:spcPts val="0"/>
              </a:spcBef>
              <a:spcAft>
                <a:spcPts val="300"/>
              </a:spcAft>
              <a:buFont typeface="Arial" panose="020B0604020202020204" pitchFamily="34" charset="0"/>
              <a:buNone/>
              <a:defRPr sz="1400" b="0">
                <a:solidFill>
                  <a:schemeClr val="tx1"/>
                </a:solidFill>
              </a:defRPr>
            </a:lvl1pPr>
            <a:lvl2pPr marL="345600" indent="-172800">
              <a:lnSpc>
                <a:spcPct val="100000"/>
              </a:lnSpc>
              <a:spcBef>
                <a:spcPts val="0"/>
              </a:spcBef>
              <a:spcAft>
                <a:spcPts val="300"/>
              </a:spcAft>
              <a:buClrTx/>
              <a:buFont typeface="Arial" panose="020B0604020202020204" pitchFamily="34" charset="0"/>
              <a:buChar char="•"/>
              <a:defRPr sz="1400">
                <a:solidFill>
                  <a:schemeClr val="tx1"/>
                </a:solidFill>
              </a:defRPr>
            </a:lvl2pPr>
            <a:lvl3pPr marL="518400" indent="-172800">
              <a:lnSpc>
                <a:spcPct val="100000"/>
              </a:lnSpc>
              <a:spcBef>
                <a:spcPts val="0"/>
              </a:spcBef>
              <a:spcAft>
                <a:spcPts val="300"/>
              </a:spcAft>
              <a:buClrTx/>
              <a:buFont typeface="Calibri" panose="020F0502020204030204" pitchFamily="34" charset="0"/>
              <a:buChar char="‐"/>
              <a:defRPr sz="1400">
                <a:solidFill>
                  <a:schemeClr val="tx1"/>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spTree>
    <p:extLst>
      <p:ext uri="{BB962C8B-B14F-4D97-AF65-F5344CB8AC3E}">
        <p14:creationId xmlns:p14="http://schemas.microsoft.com/office/powerpoint/2010/main" val="10902565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orange)">
    <p:spTree>
      <p:nvGrpSpPr>
        <p:cNvPr id="1" name=""/>
        <p:cNvGrpSpPr/>
        <p:nvPr/>
      </p:nvGrpSpPr>
      <p:grpSpPr>
        <a:xfrm>
          <a:off x="0" y="0"/>
          <a:ext cx="0" cy="0"/>
          <a:chOff x="0" y="0"/>
          <a:chExt cx="0" cy="0"/>
        </a:xfrm>
      </p:grpSpPr>
      <p:sp>
        <p:nvSpPr>
          <p:cNvPr id="11" name="Round Single Corner of Rectangle 5">
            <a:extLst>
              <a:ext uri="{FF2B5EF4-FFF2-40B4-BE49-F238E27FC236}">
                <a16:creationId xmlns:a16="http://schemas.microsoft.com/office/drawing/2014/main" id="{0AFDC313-F333-4D89-BD2D-758D335DFCD7}"/>
              </a:ext>
            </a:extLst>
          </p:cNvPr>
          <p:cNvSpPr/>
          <p:nvPr/>
        </p:nvSpPr>
        <p:spPr>
          <a:xfrm flipV="1">
            <a:off x="-1" y="-2"/>
            <a:ext cx="11462197" cy="806826"/>
          </a:xfrm>
          <a:prstGeom prst="round1Rect">
            <a:avLst/>
          </a:prstGeom>
          <a:solidFill>
            <a:srgbClr val="FF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p:custDataLst>
              <p:tags r:id="rId1"/>
            </p:custDataLst>
            <p:extLst>
              <p:ext uri="{D42A27DB-BD31-4B8C-83A1-F6EECF244321}">
                <p14:modId xmlns:p14="http://schemas.microsoft.com/office/powerpoint/2010/main" val="3214872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Slide Number Placeholder 5">
            <a:extLst>
              <a:ext uri="{FF2B5EF4-FFF2-40B4-BE49-F238E27FC236}">
                <a16:creationId xmlns:a16="http://schemas.microsoft.com/office/drawing/2014/main" id="{559887BB-A956-577D-79FE-9E926388A075}"/>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tx1"/>
                </a:solidFill>
              </a:defRPr>
            </a:lvl1pPr>
          </a:lstStyle>
          <a:p>
            <a:fld id="{BF7B486F-CDDB-4717-A298-06D195E96E62}" type="slidenum">
              <a:rPr lang="fr-FR" smtClean="0"/>
              <a:pPr/>
              <a:t>‹#›</a:t>
            </a:fld>
            <a:endParaRPr lang="fr-FR"/>
          </a:p>
        </p:txBody>
      </p:sp>
      <p:sp>
        <p:nvSpPr>
          <p:cNvPr id="8" name="Title 6">
            <a:extLst>
              <a:ext uri="{FF2B5EF4-FFF2-40B4-BE49-F238E27FC236}">
                <a16:creationId xmlns:a16="http://schemas.microsoft.com/office/drawing/2014/main" id="{12B53399-9030-2D19-EAF8-B5B2C14C016C}"/>
              </a:ext>
            </a:extLst>
          </p:cNvPr>
          <p:cNvSpPr>
            <a:spLocks noGrp="1"/>
          </p:cNvSpPr>
          <p:nvPr>
            <p:ph type="title" hasCustomPrompt="1"/>
          </p:nvPr>
        </p:nvSpPr>
        <p:spPr>
          <a:xfrm>
            <a:off x="2263139" y="234557"/>
            <a:ext cx="9038135" cy="430887"/>
          </a:xfrm>
          <a:prstGeom prst="rect">
            <a:avLst/>
          </a:prstGeom>
        </p:spPr>
        <p:txBody>
          <a:bodyPr vert="horz" wrap="square" lIns="0" tIns="0" rIns="0" bIns="0" anchor="ctr">
            <a:noAutofit/>
          </a:bodyPr>
          <a:lstStyle>
            <a:lvl1pPr algn="l">
              <a:lnSpc>
                <a:spcPct val="100000"/>
              </a:lnSpc>
              <a:defRPr sz="2800" b="1">
                <a:solidFill>
                  <a:schemeClr val="bg1"/>
                </a:solidFill>
              </a:defRPr>
            </a:lvl1pPr>
          </a:lstStyle>
          <a:p>
            <a:r>
              <a:rPr lang="en-US"/>
              <a:t>This is the slide title</a:t>
            </a:r>
          </a:p>
        </p:txBody>
      </p:sp>
      <p:pic>
        <p:nvPicPr>
          <p:cNvPr id="7" name="Picture 6" descr="A white background with orange and blue text&#10;&#10;Description automatically generated with low confidence">
            <a:extLst>
              <a:ext uri="{FF2B5EF4-FFF2-40B4-BE49-F238E27FC236}">
                <a16:creationId xmlns:a16="http://schemas.microsoft.com/office/drawing/2014/main" id="{912CC64C-94C3-5EDB-433B-F854ECD6601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2425" y="0"/>
            <a:ext cx="1281006" cy="712354"/>
          </a:xfrm>
          <a:prstGeom prst="rect">
            <a:avLst/>
          </a:prstGeom>
        </p:spPr>
      </p:pic>
    </p:spTree>
    <p:extLst>
      <p:ext uri="{BB962C8B-B14F-4D97-AF65-F5344CB8AC3E}">
        <p14:creationId xmlns:p14="http://schemas.microsoft.com/office/powerpoint/2010/main" val="28556367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2" name="Rectangle: Single Corner Rounded 1">
            <a:extLst>
              <a:ext uri="{FF2B5EF4-FFF2-40B4-BE49-F238E27FC236}">
                <a16:creationId xmlns:a16="http://schemas.microsoft.com/office/drawing/2014/main" id="{F29EDC3B-91D5-5862-1653-FC4E3766AD42}"/>
              </a:ext>
            </a:extLst>
          </p:cNvPr>
          <p:cNvSpPr/>
          <p:nvPr/>
        </p:nvSpPr>
        <p:spPr>
          <a:xfrm flipV="1">
            <a:off x="-3" y="-3"/>
            <a:ext cx="10871204" cy="5625234"/>
          </a:xfrm>
          <a:prstGeom prst="round1Rect">
            <a:avLst>
              <a:gd name="adj" fmla="val 16461"/>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solidFill>
                <a:schemeClr val="accent2"/>
              </a:solidFill>
            </a:endParaRPr>
          </a:p>
        </p:txBody>
      </p:sp>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p:custDataLst>
              <p:tags r:id="rId1"/>
            </p:custDataLst>
            <p:extLst>
              <p:ext uri="{D42A27DB-BD31-4B8C-83A1-F6EECF244321}">
                <p14:modId xmlns:p14="http://schemas.microsoft.com/office/powerpoint/2010/main" val="32563711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6">
            <a:extLst>
              <a:ext uri="{FF2B5EF4-FFF2-40B4-BE49-F238E27FC236}">
                <a16:creationId xmlns:a16="http://schemas.microsoft.com/office/drawing/2014/main" id="{835F35AE-2E27-B4DE-22C3-DAEE30E17707}"/>
              </a:ext>
            </a:extLst>
          </p:cNvPr>
          <p:cNvSpPr>
            <a:spLocks noGrp="1"/>
          </p:cNvSpPr>
          <p:nvPr>
            <p:ph type="title" hasCustomPrompt="1"/>
          </p:nvPr>
        </p:nvSpPr>
        <p:spPr>
          <a:xfrm>
            <a:off x="602425" y="3146460"/>
            <a:ext cx="8280000" cy="1477328"/>
          </a:xfrm>
          <a:prstGeom prst="rect">
            <a:avLst/>
          </a:prstGeom>
        </p:spPr>
        <p:txBody>
          <a:bodyPr vert="horz" lIns="0" tIns="0" rIns="0" bIns="0" anchor="t">
            <a:noAutofit/>
          </a:bodyPr>
          <a:lstStyle>
            <a:lvl1pPr>
              <a:lnSpc>
                <a:spcPct val="100000"/>
              </a:lnSpc>
              <a:defRPr sz="4800" b="1">
                <a:solidFill>
                  <a:schemeClr val="bg1"/>
                </a:solidFill>
              </a:defRPr>
            </a:lvl1pPr>
          </a:lstStyle>
          <a:p>
            <a:r>
              <a:rPr lang="en-US"/>
              <a:t>This is the </a:t>
            </a:r>
            <a:br>
              <a:rPr lang="en-US"/>
            </a:br>
            <a:r>
              <a:rPr lang="en-US"/>
              <a:t>section name</a:t>
            </a:r>
          </a:p>
        </p:txBody>
      </p:sp>
      <p:sp>
        <p:nvSpPr>
          <p:cNvPr id="4" name="Text Placeholder 25">
            <a:extLst>
              <a:ext uri="{FF2B5EF4-FFF2-40B4-BE49-F238E27FC236}">
                <a16:creationId xmlns:a16="http://schemas.microsoft.com/office/drawing/2014/main" id="{3C44FFB9-EE32-620C-BB0C-C0D791CAE1F4}"/>
              </a:ext>
            </a:extLst>
          </p:cNvPr>
          <p:cNvSpPr>
            <a:spLocks noGrp="1"/>
          </p:cNvSpPr>
          <p:nvPr>
            <p:ph type="body" sz="quarter" idx="11" hasCustomPrompt="1"/>
          </p:nvPr>
        </p:nvSpPr>
        <p:spPr>
          <a:xfrm>
            <a:off x="602425" y="1022802"/>
            <a:ext cx="3600000" cy="2123658"/>
          </a:xfrm>
          <a:prstGeom prst="rect">
            <a:avLst/>
          </a:prstGeom>
        </p:spPr>
        <p:txBody>
          <a:bodyPr lIns="0" tIns="0" rIns="0" bIns="0" anchor="b">
            <a:noAutofit/>
          </a:bodyPr>
          <a:lstStyle>
            <a:lvl1pPr marL="0" indent="0">
              <a:lnSpc>
                <a:spcPct val="100000"/>
              </a:lnSpc>
              <a:spcBef>
                <a:spcPts val="0"/>
              </a:spcBef>
              <a:buNone/>
              <a:defRPr sz="13800" b="0">
                <a:solidFill>
                  <a:schemeClr val="accent3"/>
                </a:solidFill>
                <a:latin typeface="+mj-lt"/>
              </a:defRPr>
            </a:lvl1pPr>
          </a:lstStyle>
          <a:p>
            <a:pPr lvl="0"/>
            <a:r>
              <a:rPr lang="en-US"/>
              <a:t>XX</a:t>
            </a:r>
            <a:endParaRPr lang="fr-FR"/>
          </a:p>
        </p:txBody>
      </p:sp>
      <p:pic>
        <p:nvPicPr>
          <p:cNvPr id="7" name="Picture 6" descr="A white background with orange and blue text&#10;&#10;Description automatically generated with low confidence">
            <a:extLst>
              <a:ext uri="{FF2B5EF4-FFF2-40B4-BE49-F238E27FC236}">
                <a16:creationId xmlns:a16="http://schemas.microsoft.com/office/drawing/2014/main" id="{D96B7BD9-AE81-D0D6-84EA-15861A440D0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2425" y="0"/>
            <a:ext cx="1281006" cy="712354"/>
          </a:xfrm>
          <a:prstGeom prst="rect">
            <a:avLst/>
          </a:prstGeom>
        </p:spPr>
      </p:pic>
      <p:sp>
        <p:nvSpPr>
          <p:cNvPr id="6" name="Slide Number Placeholder 5">
            <a:extLst>
              <a:ext uri="{FF2B5EF4-FFF2-40B4-BE49-F238E27FC236}">
                <a16:creationId xmlns:a16="http://schemas.microsoft.com/office/drawing/2014/main" id="{6309F47B-1CD6-8E99-3C8D-16D7C7ADBE18}"/>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tx1"/>
                </a:solidFill>
              </a:defRPr>
            </a:lvl1pPr>
          </a:lstStyle>
          <a:p>
            <a:fld id="{BF7B486F-CDDB-4717-A298-06D195E96E62}" type="slidenum">
              <a:rPr lang="fr-FR" smtClean="0"/>
              <a:pPr/>
              <a:t>‹#›</a:t>
            </a:fld>
            <a:endParaRPr lang="fr-FR"/>
          </a:p>
        </p:txBody>
      </p:sp>
    </p:spTree>
    <p:extLst>
      <p:ext uri="{BB962C8B-B14F-4D97-AF65-F5344CB8AC3E}">
        <p14:creationId xmlns:p14="http://schemas.microsoft.com/office/powerpoint/2010/main" val="4982084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accent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64DF179-7F5A-F6D6-566B-29C9F47F1158}"/>
              </a:ext>
            </a:extLst>
          </p:cNvPr>
          <p:cNvGraphicFramePr>
            <a:graphicFrameLocks noChangeAspect="1"/>
          </p:cNvGraphicFramePr>
          <p:nvPr>
            <p:custDataLst>
              <p:tags r:id="rId1"/>
            </p:custDataLst>
            <p:extLst>
              <p:ext uri="{D42A27DB-BD31-4B8C-83A1-F6EECF244321}">
                <p14:modId xmlns:p14="http://schemas.microsoft.com/office/powerpoint/2010/main" val="27681946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8" name="think-cell data - do not delete" hidden="1">
                        <a:extLst>
                          <a:ext uri="{FF2B5EF4-FFF2-40B4-BE49-F238E27FC236}">
                            <a16:creationId xmlns:a16="http://schemas.microsoft.com/office/drawing/2014/main" id="{964DF179-7F5A-F6D6-566B-29C9F47F115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6">
            <a:extLst>
              <a:ext uri="{FF2B5EF4-FFF2-40B4-BE49-F238E27FC236}">
                <a16:creationId xmlns:a16="http://schemas.microsoft.com/office/drawing/2014/main" id="{87FF0674-E4B1-8709-25A3-11E27049BD98}"/>
              </a:ext>
            </a:extLst>
          </p:cNvPr>
          <p:cNvSpPr>
            <a:spLocks noGrp="1"/>
          </p:cNvSpPr>
          <p:nvPr>
            <p:ph type="title" hasCustomPrompt="1"/>
          </p:nvPr>
        </p:nvSpPr>
        <p:spPr>
          <a:xfrm>
            <a:off x="3396000" y="2287431"/>
            <a:ext cx="5400000" cy="923330"/>
          </a:xfrm>
          <a:prstGeom prst="rect">
            <a:avLst/>
          </a:prstGeom>
        </p:spPr>
        <p:txBody>
          <a:bodyPr vert="horz" wrap="square" lIns="0" tIns="0" rIns="0" bIns="0" anchor="ctr">
            <a:noAutofit/>
          </a:bodyPr>
          <a:lstStyle>
            <a:lvl1pPr algn="ctr">
              <a:lnSpc>
                <a:spcPct val="100000"/>
              </a:lnSpc>
              <a:defRPr sz="6000" b="1">
                <a:solidFill>
                  <a:schemeClr val="bg1"/>
                </a:solidFill>
              </a:defRPr>
            </a:lvl1pPr>
          </a:lstStyle>
          <a:p>
            <a:r>
              <a:rPr lang="en-US"/>
              <a:t>Thank you!</a:t>
            </a:r>
          </a:p>
        </p:txBody>
      </p:sp>
      <p:sp>
        <p:nvSpPr>
          <p:cNvPr id="12" name="Text Placeholder 4">
            <a:extLst>
              <a:ext uri="{FF2B5EF4-FFF2-40B4-BE49-F238E27FC236}">
                <a16:creationId xmlns:a16="http://schemas.microsoft.com/office/drawing/2014/main" id="{17503365-1583-E780-C09C-875ACCCEBFA3}"/>
              </a:ext>
            </a:extLst>
          </p:cNvPr>
          <p:cNvSpPr>
            <a:spLocks noGrp="1"/>
          </p:cNvSpPr>
          <p:nvPr>
            <p:ph type="body" sz="quarter" idx="39" hasCustomPrompt="1"/>
          </p:nvPr>
        </p:nvSpPr>
        <p:spPr>
          <a:xfrm rot="10800000" flipV="1">
            <a:off x="5718000" y="3587004"/>
            <a:ext cx="756000" cy="180000"/>
          </a:xfrm>
          <a:custGeom>
            <a:avLst/>
            <a:gdLst>
              <a:gd name="connsiteX0" fmla="*/ 0 w 5439561"/>
              <a:gd name="connsiteY0" fmla="*/ 0 h 209550"/>
              <a:gd name="connsiteX1" fmla="*/ 5439561 w 5439561"/>
              <a:gd name="connsiteY1" fmla="*/ 0 h 209550"/>
              <a:gd name="connsiteX2" fmla="*/ 5439561 w 5439561"/>
              <a:gd name="connsiteY2" fmla="*/ 209550 h 209550"/>
              <a:gd name="connsiteX3" fmla="*/ 0 w 5439561"/>
              <a:gd name="connsiteY3" fmla="*/ 209550 h 209550"/>
              <a:gd name="connsiteX4" fmla="*/ 0 w 5439561"/>
              <a:gd name="connsiteY4" fmla="*/ 0 h 209550"/>
              <a:gd name="connsiteX0" fmla="*/ 0 w 5439561"/>
              <a:gd name="connsiteY0" fmla="*/ 0 h 209550"/>
              <a:gd name="connsiteX1" fmla="*/ 5439561 w 5439561"/>
              <a:gd name="connsiteY1" fmla="*/ 209550 h 209550"/>
              <a:gd name="connsiteX2" fmla="*/ 0 w 5439561"/>
              <a:gd name="connsiteY2" fmla="*/ 209550 h 209550"/>
              <a:gd name="connsiteX3" fmla="*/ 0 w 5439561"/>
              <a:gd name="connsiteY3" fmla="*/ 0 h 209550"/>
              <a:gd name="connsiteX0" fmla="*/ 0 w 5439561"/>
              <a:gd name="connsiteY0" fmla="*/ 0 h 0"/>
              <a:gd name="connsiteX1" fmla="*/ 5439561 w 5439561"/>
              <a:gd name="connsiteY1" fmla="*/ 0 h 0"/>
              <a:gd name="connsiteX2" fmla="*/ 0 w 5439561"/>
              <a:gd name="connsiteY2" fmla="*/ 0 h 0"/>
            </a:gdLst>
            <a:ahLst/>
            <a:cxnLst>
              <a:cxn ang="0">
                <a:pos x="connsiteX0" y="connsiteY0"/>
              </a:cxn>
              <a:cxn ang="0">
                <a:pos x="connsiteX1" y="connsiteY1"/>
              </a:cxn>
              <a:cxn ang="0">
                <a:pos x="connsiteX2" y="connsiteY2"/>
              </a:cxn>
            </a:cxnLst>
            <a:rect l="l" t="t" r="r" b="b"/>
            <a:pathLst>
              <a:path w="5439561">
                <a:moveTo>
                  <a:pt x="0" y="0"/>
                </a:moveTo>
                <a:lnTo>
                  <a:pt x="5439561" y="0"/>
                </a:lnTo>
                <a:lnTo>
                  <a:pt x="0" y="0"/>
                </a:lnTo>
                <a:close/>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a:lstStyle>
            <a:lvl1pPr>
              <a:defRPr sz="100">
                <a:solidFill>
                  <a:schemeClr val="bg1"/>
                </a:solidFill>
              </a:defRPr>
            </a:lvl1pPr>
          </a:lstStyle>
          <a:p>
            <a:pPr lvl="0"/>
            <a:r>
              <a:rPr lang="fr-FR" noProof="0"/>
              <a:t>   </a:t>
            </a:r>
          </a:p>
        </p:txBody>
      </p:sp>
      <p:sp>
        <p:nvSpPr>
          <p:cNvPr id="14" name="Text Placeholder 25">
            <a:extLst>
              <a:ext uri="{FF2B5EF4-FFF2-40B4-BE49-F238E27FC236}">
                <a16:creationId xmlns:a16="http://schemas.microsoft.com/office/drawing/2014/main" id="{B2B2264A-AB9B-8B1B-5CB6-3073D7012366}"/>
              </a:ext>
            </a:extLst>
          </p:cNvPr>
          <p:cNvSpPr>
            <a:spLocks noGrp="1"/>
          </p:cNvSpPr>
          <p:nvPr>
            <p:ph type="body" sz="quarter" idx="19" hasCustomPrompt="1"/>
          </p:nvPr>
        </p:nvSpPr>
        <p:spPr>
          <a:xfrm>
            <a:off x="3396000" y="5696885"/>
            <a:ext cx="5400000" cy="276999"/>
          </a:xfrm>
          <a:prstGeom prst="rect">
            <a:avLst/>
          </a:prstGeom>
        </p:spPr>
        <p:txBody>
          <a:bodyPr lIns="0" tIns="0" rIns="0" bIns="0" anchor="ctr">
            <a:noAutofit/>
          </a:bodyPr>
          <a:lstStyle>
            <a:lvl1pPr marL="0" indent="0" algn="ctr">
              <a:lnSpc>
                <a:spcPct val="100000"/>
              </a:lnSpc>
              <a:spcBef>
                <a:spcPts val="0"/>
              </a:spcBef>
              <a:spcAft>
                <a:spcPts val="600"/>
              </a:spcAft>
              <a:buNone/>
              <a:defRPr sz="1800" b="1">
                <a:solidFill>
                  <a:schemeClr val="bg1"/>
                </a:solidFill>
              </a:defRPr>
            </a:lvl1pPr>
          </a:lstStyle>
          <a:p>
            <a:pPr lvl="0"/>
            <a:r>
              <a:rPr lang="en-US"/>
              <a:t>Insert text</a:t>
            </a:r>
          </a:p>
        </p:txBody>
      </p:sp>
      <p:sp>
        <p:nvSpPr>
          <p:cNvPr id="15" name="Text Placeholder 25">
            <a:extLst>
              <a:ext uri="{FF2B5EF4-FFF2-40B4-BE49-F238E27FC236}">
                <a16:creationId xmlns:a16="http://schemas.microsoft.com/office/drawing/2014/main" id="{93674F03-60D2-411A-7104-862403EEB680}"/>
              </a:ext>
            </a:extLst>
          </p:cNvPr>
          <p:cNvSpPr>
            <a:spLocks noGrp="1"/>
          </p:cNvSpPr>
          <p:nvPr>
            <p:ph type="body" sz="quarter" idx="40" hasCustomPrompt="1"/>
          </p:nvPr>
        </p:nvSpPr>
        <p:spPr>
          <a:xfrm>
            <a:off x="3396000" y="6019011"/>
            <a:ext cx="5400000" cy="215444"/>
          </a:xfrm>
          <a:prstGeom prst="rect">
            <a:avLst/>
          </a:prstGeom>
        </p:spPr>
        <p:txBody>
          <a:bodyPr lIns="0" tIns="0" rIns="0" bIns="0" anchor="ctr">
            <a:noAutofit/>
          </a:bodyPr>
          <a:lstStyle>
            <a:lvl1pPr marL="0" indent="0" algn="ctr">
              <a:lnSpc>
                <a:spcPct val="100000"/>
              </a:lnSpc>
              <a:spcBef>
                <a:spcPts val="0"/>
              </a:spcBef>
              <a:spcAft>
                <a:spcPts val="600"/>
              </a:spcAft>
              <a:buNone/>
              <a:defRPr sz="1400" b="0">
                <a:solidFill>
                  <a:schemeClr val="bg1"/>
                </a:solidFill>
              </a:defRPr>
            </a:lvl1pPr>
          </a:lstStyle>
          <a:p>
            <a:pPr lvl="0"/>
            <a:r>
              <a:rPr lang="en-US"/>
              <a:t>XX XXXX </a:t>
            </a:r>
            <a:r>
              <a:rPr lang="en-US" err="1"/>
              <a:t>XXXX</a:t>
            </a:r>
            <a:endParaRPr lang="en-US"/>
          </a:p>
        </p:txBody>
      </p:sp>
      <p:sp>
        <p:nvSpPr>
          <p:cNvPr id="17" name="Text Placeholder 25">
            <a:extLst>
              <a:ext uri="{FF2B5EF4-FFF2-40B4-BE49-F238E27FC236}">
                <a16:creationId xmlns:a16="http://schemas.microsoft.com/office/drawing/2014/main" id="{E5D6962B-B374-A077-0116-840FD1EB6365}"/>
              </a:ext>
            </a:extLst>
          </p:cNvPr>
          <p:cNvSpPr>
            <a:spLocks noGrp="1"/>
          </p:cNvSpPr>
          <p:nvPr>
            <p:ph type="body" sz="quarter" idx="41" hasCustomPrompt="1"/>
          </p:nvPr>
        </p:nvSpPr>
        <p:spPr>
          <a:xfrm>
            <a:off x="3396000" y="6279582"/>
            <a:ext cx="5400000" cy="215444"/>
          </a:xfrm>
          <a:prstGeom prst="rect">
            <a:avLst/>
          </a:prstGeom>
        </p:spPr>
        <p:txBody>
          <a:bodyPr lIns="0" tIns="0" rIns="0" bIns="0" anchor="ctr">
            <a:noAutofit/>
          </a:bodyPr>
          <a:lstStyle>
            <a:lvl1pPr marL="0" indent="0" algn="ctr">
              <a:lnSpc>
                <a:spcPct val="100000"/>
              </a:lnSpc>
              <a:spcBef>
                <a:spcPts val="0"/>
              </a:spcBef>
              <a:spcAft>
                <a:spcPts val="600"/>
              </a:spcAft>
              <a:buNone/>
              <a:defRPr sz="1400" b="0">
                <a:solidFill>
                  <a:schemeClr val="bg1"/>
                </a:solidFill>
              </a:defRPr>
            </a:lvl1pPr>
          </a:lstStyle>
          <a:p>
            <a:pPr lvl="0"/>
            <a:r>
              <a:rPr lang="en-US"/>
              <a:t>Insert text</a:t>
            </a:r>
          </a:p>
        </p:txBody>
      </p:sp>
      <p:pic>
        <p:nvPicPr>
          <p:cNvPr id="25" name="Picture 24" descr="A white background with orange and blue text&#10;&#10;Description automatically generated with low confidence">
            <a:extLst>
              <a:ext uri="{FF2B5EF4-FFF2-40B4-BE49-F238E27FC236}">
                <a16:creationId xmlns:a16="http://schemas.microsoft.com/office/drawing/2014/main" id="{F56F5171-F551-0F4E-1931-8428BDC94FC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8135" y="0"/>
            <a:ext cx="1951865" cy="1085412"/>
          </a:xfrm>
          <a:prstGeom prst="rect">
            <a:avLst/>
          </a:prstGeom>
        </p:spPr>
      </p:pic>
    </p:spTree>
    <p:extLst>
      <p:ext uri="{BB962C8B-B14F-4D97-AF65-F5344CB8AC3E}">
        <p14:creationId xmlns:p14="http://schemas.microsoft.com/office/powerpoint/2010/main" val="157245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FE436-3285-4ECD-B3EC-635D6BFD0602}"/>
              </a:ext>
            </a:extLst>
          </p:cNvPr>
          <p:cNvSpPr>
            <a:spLocks noGrp="1"/>
          </p:cNvSpPr>
          <p:nvPr>
            <p:ph type="title" hasCustomPrompt="1"/>
          </p:nvPr>
        </p:nvSpPr>
        <p:spPr>
          <a:xfrm>
            <a:off x="6319520" y="1920240"/>
            <a:ext cx="4114800" cy="2621279"/>
          </a:xfrm>
        </p:spPr>
        <p:txBody>
          <a:bodyPr/>
          <a:lstStyle>
            <a:lvl1pPr>
              <a:defRPr b="1">
                <a:solidFill>
                  <a:schemeClr val="bg1"/>
                </a:solidFill>
              </a:defRPr>
            </a:lvl1pPr>
          </a:lstStyle>
          <a:p>
            <a:r>
              <a:rPr lang="en-US"/>
              <a:t>Presentation Title Goes Here</a:t>
            </a:r>
            <a:endParaRPr lang="en-SG"/>
          </a:p>
        </p:txBody>
      </p:sp>
      <p:sp>
        <p:nvSpPr>
          <p:cNvPr id="6" name="Text Placeholder 6">
            <a:extLst>
              <a:ext uri="{FF2B5EF4-FFF2-40B4-BE49-F238E27FC236}">
                <a16:creationId xmlns:a16="http://schemas.microsoft.com/office/drawing/2014/main" id="{059B3FA3-9B26-41C8-BB24-33F95C1A6C64}"/>
              </a:ext>
            </a:extLst>
          </p:cNvPr>
          <p:cNvSpPr>
            <a:spLocks noGrp="1"/>
          </p:cNvSpPr>
          <p:nvPr>
            <p:ph type="body" sz="quarter" idx="13" hasCustomPrompt="1"/>
          </p:nvPr>
        </p:nvSpPr>
        <p:spPr>
          <a:xfrm>
            <a:off x="6319520" y="4541519"/>
            <a:ext cx="4114800" cy="1325562"/>
          </a:xfrm>
        </p:spPr>
        <p:txBody>
          <a:bodyPr>
            <a:normAutofit/>
          </a:bodyPr>
          <a:lstStyle>
            <a:lvl1pPr marL="0" indent="0" algn="l">
              <a:buNone/>
              <a:defRPr sz="2800" b="0">
                <a:solidFill>
                  <a:schemeClr val="bg1"/>
                </a:solidFill>
                <a:latin typeface="+mj-lt"/>
              </a:defRPr>
            </a:lvl1pPr>
          </a:lstStyle>
          <a:p>
            <a:pPr lvl="0"/>
            <a:r>
              <a:rPr lang="en-US"/>
              <a:t>Sub-header goes here</a:t>
            </a:r>
            <a:endParaRPr lang="en-SG"/>
          </a:p>
        </p:txBody>
      </p:sp>
      <p:sp>
        <p:nvSpPr>
          <p:cNvPr id="8" name="Picture Placeholder 7">
            <a:extLst>
              <a:ext uri="{FF2B5EF4-FFF2-40B4-BE49-F238E27FC236}">
                <a16:creationId xmlns:a16="http://schemas.microsoft.com/office/drawing/2014/main" id="{6055D77B-8D8A-4873-8FE5-9E85507B6CC9}"/>
              </a:ext>
            </a:extLst>
          </p:cNvPr>
          <p:cNvSpPr>
            <a:spLocks noGrp="1"/>
          </p:cNvSpPr>
          <p:nvPr>
            <p:ph type="pic" sz="quarter" idx="14" hasCustomPrompt="1"/>
          </p:nvPr>
        </p:nvSpPr>
        <p:spPr>
          <a:xfrm>
            <a:off x="223520" y="693579"/>
            <a:ext cx="5984240" cy="5470841"/>
          </a:xfrm>
        </p:spPr>
        <p:txBody>
          <a:bodyPr anchor="ctr"/>
          <a:lstStyle>
            <a:lvl1pPr marL="0" indent="0" algn="ctr">
              <a:buNone/>
              <a:defRPr>
                <a:solidFill>
                  <a:schemeClr val="bg1"/>
                </a:solidFill>
              </a:defRPr>
            </a:lvl1pPr>
          </a:lstStyle>
          <a:p>
            <a:r>
              <a:rPr lang="en-US" dirty="0"/>
              <a:t>Insert image here</a:t>
            </a:r>
            <a:endParaRPr lang="en-SG" dirty="0"/>
          </a:p>
        </p:txBody>
      </p:sp>
    </p:spTree>
    <p:extLst>
      <p:ext uri="{BB962C8B-B14F-4D97-AF65-F5344CB8AC3E}">
        <p14:creationId xmlns:p14="http://schemas.microsoft.com/office/powerpoint/2010/main" val="53781326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Cover - no image">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B461FF45-ED38-0CD3-27A3-F0F0FE426CC7}"/>
              </a:ext>
            </a:extLst>
          </p:cNvPr>
          <p:cNvSpPr>
            <a:spLocks noGrp="1"/>
          </p:cNvSpPr>
          <p:nvPr>
            <p:ph type="title" hasCustomPrompt="1"/>
          </p:nvPr>
        </p:nvSpPr>
        <p:spPr>
          <a:xfrm>
            <a:off x="588134" y="2102691"/>
            <a:ext cx="9360000" cy="1477328"/>
          </a:xfrm>
          <a:prstGeom prst="rect">
            <a:avLst/>
          </a:prstGeom>
        </p:spPr>
        <p:txBody>
          <a:bodyPr vert="horz" lIns="0" tIns="0" rIns="0" bIns="0" anchor="b">
            <a:noAutofit/>
          </a:bodyPr>
          <a:lstStyle>
            <a:lvl1pPr>
              <a:lnSpc>
                <a:spcPct val="100000"/>
              </a:lnSpc>
              <a:defRPr sz="4800" b="1">
                <a:solidFill>
                  <a:schemeClr val="bg1"/>
                </a:solidFill>
              </a:defRPr>
            </a:lvl1pPr>
          </a:lstStyle>
          <a:p>
            <a:r>
              <a:rPr lang="en-US"/>
              <a:t>This is the title </a:t>
            </a:r>
            <a:br>
              <a:rPr lang="en-US"/>
            </a:br>
            <a:r>
              <a:rPr lang="en-US"/>
              <a:t>of the presentation</a:t>
            </a:r>
          </a:p>
        </p:txBody>
      </p:sp>
      <p:sp>
        <p:nvSpPr>
          <p:cNvPr id="6" name="Date Placeholder 3">
            <a:extLst>
              <a:ext uri="{FF2B5EF4-FFF2-40B4-BE49-F238E27FC236}">
                <a16:creationId xmlns:a16="http://schemas.microsoft.com/office/drawing/2014/main" id="{78042F2A-164C-E1FD-6C1D-5FEE15BE38AE}"/>
              </a:ext>
            </a:extLst>
          </p:cNvPr>
          <p:cNvSpPr>
            <a:spLocks noGrp="1"/>
          </p:cNvSpPr>
          <p:nvPr>
            <p:ph type="dt" sz="half" idx="2"/>
          </p:nvPr>
        </p:nvSpPr>
        <p:spPr>
          <a:xfrm>
            <a:off x="588134" y="5374933"/>
            <a:ext cx="9360000" cy="307777"/>
          </a:xfrm>
          <a:prstGeom prst="rect">
            <a:avLst/>
          </a:prstGeom>
        </p:spPr>
        <p:txBody>
          <a:bodyPr vert="horz" lIns="0" tIns="0" rIns="0" bIns="0" rtlCol="0" anchor="t">
            <a:noAutofit/>
          </a:bodyPr>
          <a:lstStyle>
            <a:lvl1pPr algn="l">
              <a:defRPr sz="1800" i="1">
                <a:solidFill>
                  <a:schemeClr val="bg1"/>
                </a:solidFill>
                <a:latin typeface="Calibri" panose="020F0502020204030204" pitchFamily="34" charset="0"/>
                <a:cs typeface="Calibri" panose="020F0502020204030204" pitchFamily="34" charset="0"/>
              </a:defRPr>
            </a:lvl1pPr>
          </a:lstStyle>
          <a:p>
            <a:r>
              <a:rPr lang="en-US"/>
              <a:t>Wednesday, 5 July 2023</a:t>
            </a:r>
            <a:endParaRPr lang="fr-FR"/>
          </a:p>
        </p:txBody>
      </p:sp>
      <p:sp>
        <p:nvSpPr>
          <p:cNvPr id="7" name="Text Placeholder 25">
            <a:extLst>
              <a:ext uri="{FF2B5EF4-FFF2-40B4-BE49-F238E27FC236}">
                <a16:creationId xmlns:a16="http://schemas.microsoft.com/office/drawing/2014/main" id="{5FA74F7C-177B-91BD-2B93-B36B4999E568}"/>
              </a:ext>
            </a:extLst>
          </p:cNvPr>
          <p:cNvSpPr>
            <a:spLocks noGrp="1"/>
          </p:cNvSpPr>
          <p:nvPr>
            <p:ph type="body" sz="quarter" idx="11" hasCustomPrompt="1"/>
          </p:nvPr>
        </p:nvSpPr>
        <p:spPr>
          <a:xfrm>
            <a:off x="588134" y="3711677"/>
            <a:ext cx="9360000" cy="430887"/>
          </a:xfrm>
          <a:prstGeom prst="rect">
            <a:avLst/>
          </a:prstGeom>
        </p:spPr>
        <p:txBody>
          <a:bodyPr lIns="0" tIns="0" rIns="0" bIns="0" anchor="t">
            <a:noAutofit/>
          </a:bodyPr>
          <a:lstStyle>
            <a:lvl1pPr marL="0" indent="0">
              <a:lnSpc>
                <a:spcPct val="100000"/>
              </a:lnSpc>
              <a:spcBef>
                <a:spcPts val="0"/>
              </a:spcBef>
              <a:buNone/>
              <a:defRPr sz="2800" b="0">
                <a:solidFill>
                  <a:schemeClr val="accent4"/>
                </a:solidFill>
              </a:defRPr>
            </a:lvl1pPr>
          </a:lstStyle>
          <a:p>
            <a:pPr lvl="0"/>
            <a:r>
              <a:rPr lang="en-US"/>
              <a:t>Subtitle of the presentation</a:t>
            </a:r>
            <a:endParaRPr lang="fr-FR"/>
          </a:p>
        </p:txBody>
      </p:sp>
    </p:spTree>
    <p:extLst>
      <p:ext uri="{BB962C8B-B14F-4D97-AF65-F5344CB8AC3E}">
        <p14:creationId xmlns:p14="http://schemas.microsoft.com/office/powerpoint/2010/main" val="239051482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V1">
    <p:bg>
      <p:bgPr>
        <a:solidFill>
          <a:schemeClr val="accent1"/>
        </a:solidFill>
        <a:effectLst/>
      </p:bgPr>
    </p:bg>
    <p:spTree>
      <p:nvGrpSpPr>
        <p:cNvPr id="1" name=""/>
        <p:cNvGrpSpPr/>
        <p:nvPr/>
      </p:nvGrpSpPr>
      <p:grpSpPr>
        <a:xfrm>
          <a:off x="0" y="0"/>
          <a:ext cx="0" cy="0"/>
          <a:chOff x="0" y="0"/>
          <a:chExt cx="0" cy="0"/>
        </a:xfrm>
      </p:grpSpPr>
      <p:sp>
        <p:nvSpPr>
          <p:cNvPr id="19" name="Text Placeholder 25">
            <a:extLst>
              <a:ext uri="{FF2B5EF4-FFF2-40B4-BE49-F238E27FC236}">
                <a16:creationId xmlns:a16="http://schemas.microsoft.com/office/drawing/2014/main" id="{274D8541-3AB7-4472-1AC7-7694ED41EA59}"/>
              </a:ext>
            </a:extLst>
          </p:cNvPr>
          <p:cNvSpPr>
            <a:spLocks noGrp="1"/>
          </p:cNvSpPr>
          <p:nvPr>
            <p:ph type="body" sz="quarter" idx="49" hasCustomPrompt="1"/>
          </p:nvPr>
        </p:nvSpPr>
        <p:spPr>
          <a:xfrm>
            <a:off x="7710573" y="1308607"/>
            <a:ext cx="3600000" cy="723275"/>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tx1"/>
                </a:solidFill>
              </a:defRPr>
            </a:lvl1pPr>
            <a:lvl2pPr marL="345600" indent="-172800">
              <a:lnSpc>
                <a:spcPct val="100000"/>
              </a:lnSpc>
              <a:spcBef>
                <a:spcPts val="0"/>
              </a:spcBef>
              <a:spcAft>
                <a:spcPts val="300"/>
              </a:spcAft>
              <a:buClrTx/>
              <a:buFont typeface="Ubuntu" panose="020B0504030602030204" pitchFamily="34" charset="0"/>
              <a:buChar char="-"/>
              <a:defRPr sz="1400">
                <a:solidFill>
                  <a:schemeClr val="tx1"/>
                </a:solidFill>
              </a:defRPr>
            </a:lvl2pPr>
            <a:lvl3pPr marL="518400" indent="-172800">
              <a:lnSpc>
                <a:spcPct val="100000"/>
              </a:lnSpc>
              <a:spcBef>
                <a:spcPts val="0"/>
              </a:spcBef>
              <a:spcAft>
                <a:spcPts val="300"/>
              </a:spcAft>
              <a:buClrTx/>
              <a:buFont typeface="Wingdings" panose="05000000000000000000" pitchFamily="2" charset="2"/>
              <a:buChar char="§"/>
              <a:defRPr sz="1400">
                <a:solidFill>
                  <a:schemeClr val="tx1"/>
                </a:solidFill>
              </a:defRPr>
            </a:lvl3pPr>
          </a:lstStyle>
          <a:p>
            <a:pPr lvl="0"/>
            <a:r>
              <a:rPr lang="en-US"/>
              <a:t>Insert text</a:t>
            </a:r>
          </a:p>
          <a:p>
            <a:pPr lvl="1"/>
            <a:r>
              <a:rPr lang="fr-FR"/>
              <a:t>Second </a:t>
            </a:r>
            <a:r>
              <a:rPr lang="fr-FR" err="1"/>
              <a:t>level</a:t>
            </a:r>
            <a:endParaRPr lang="fr-FR"/>
          </a:p>
          <a:p>
            <a:pPr lvl="2"/>
            <a:r>
              <a:rPr lang="fr-FR"/>
              <a:t>Third </a:t>
            </a:r>
            <a:r>
              <a:rPr lang="fr-FR" err="1"/>
              <a:t>level</a:t>
            </a:r>
            <a:endParaRPr lang="fr-FR"/>
          </a:p>
        </p:txBody>
      </p:sp>
      <p:sp>
        <p:nvSpPr>
          <p:cNvPr id="20" name="Text Placeholder 25">
            <a:extLst>
              <a:ext uri="{FF2B5EF4-FFF2-40B4-BE49-F238E27FC236}">
                <a16:creationId xmlns:a16="http://schemas.microsoft.com/office/drawing/2014/main" id="{71665425-CF42-4DE5-8AB7-EAD4102C4F9D}"/>
              </a:ext>
            </a:extLst>
          </p:cNvPr>
          <p:cNvSpPr>
            <a:spLocks noGrp="1"/>
          </p:cNvSpPr>
          <p:nvPr>
            <p:ph type="body" sz="quarter" idx="50" hasCustomPrompt="1"/>
          </p:nvPr>
        </p:nvSpPr>
        <p:spPr>
          <a:xfrm>
            <a:off x="7710573" y="3235539"/>
            <a:ext cx="3600000" cy="723275"/>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tx1"/>
                </a:solidFill>
              </a:defRPr>
            </a:lvl1pPr>
            <a:lvl2pPr marL="345600" indent="-172800">
              <a:lnSpc>
                <a:spcPct val="100000"/>
              </a:lnSpc>
              <a:spcBef>
                <a:spcPts val="0"/>
              </a:spcBef>
              <a:spcAft>
                <a:spcPts val="300"/>
              </a:spcAft>
              <a:buClrTx/>
              <a:buFont typeface="Ubuntu" panose="020B0504030602030204" pitchFamily="34" charset="0"/>
              <a:buChar char="-"/>
              <a:defRPr sz="1400">
                <a:solidFill>
                  <a:schemeClr val="tx1"/>
                </a:solidFill>
              </a:defRPr>
            </a:lvl2pPr>
            <a:lvl3pPr marL="518400" indent="-172800">
              <a:lnSpc>
                <a:spcPct val="100000"/>
              </a:lnSpc>
              <a:spcBef>
                <a:spcPts val="0"/>
              </a:spcBef>
              <a:spcAft>
                <a:spcPts val="300"/>
              </a:spcAft>
              <a:buClrTx/>
              <a:buFont typeface="Wingdings" panose="05000000000000000000" pitchFamily="2" charset="2"/>
              <a:buChar char="§"/>
              <a:defRPr sz="1400">
                <a:solidFill>
                  <a:schemeClr val="tx1"/>
                </a:solidFill>
              </a:defRPr>
            </a:lvl3pPr>
          </a:lstStyle>
          <a:p>
            <a:pPr lvl="0"/>
            <a:r>
              <a:rPr lang="en-US"/>
              <a:t>Insert text</a:t>
            </a:r>
          </a:p>
          <a:p>
            <a:pPr lvl="1"/>
            <a:r>
              <a:rPr lang="fr-FR"/>
              <a:t>Second </a:t>
            </a:r>
            <a:r>
              <a:rPr lang="fr-FR" err="1"/>
              <a:t>level</a:t>
            </a:r>
            <a:endParaRPr lang="fr-FR"/>
          </a:p>
          <a:p>
            <a:pPr lvl="2"/>
            <a:r>
              <a:rPr lang="fr-FR"/>
              <a:t>Third </a:t>
            </a:r>
            <a:r>
              <a:rPr lang="fr-FR" err="1"/>
              <a:t>level</a:t>
            </a:r>
            <a:endParaRPr lang="fr-FR"/>
          </a:p>
        </p:txBody>
      </p:sp>
      <p:sp>
        <p:nvSpPr>
          <p:cNvPr id="21" name="Text Placeholder 25">
            <a:extLst>
              <a:ext uri="{FF2B5EF4-FFF2-40B4-BE49-F238E27FC236}">
                <a16:creationId xmlns:a16="http://schemas.microsoft.com/office/drawing/2014/main" id="{70074FE1-F08C-8746-F0DD-EAB51379E960}"/>
              </a:ext>
            </a:extLst>
          </p:cNvPr>
          <p:cNvSpPr>
            <a:spLocks noGrp="1"/>
          </p:cNvSpPr>
          <p:nvPr>
            <p:ph type="body" sz="quarter" idx="51" hasCustomPrompt="1"/>
          </p:nvPr>
        </p:nvSpPr>
        <p:spPr>
          <a:xfrm>
            <a:off x="7710573" y="5162471"/>
            <a:ext cx="3600000" cy="723275"/>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tx1"/>
                </a:solidFill>
              </a:defRPr>
            </a:lvl1pPr>
            <a:lvl2pPr marL="345600" indent="-172800">
              <a:lnSpc>
                <a:spcPct val="100000"/>
              </a:lnSpc>
              <a:spcBef>
                <a:spcPts val="0"/>
              </a:spcBef>
              <a:spcAft>
                <a:spcPts val="300"/>
              </a:spcAft>
              <a:buClrTx/>
              <a:buFont typeface="Ubuntu" panose="020B0504030602030204" pitchFamily="34" charset="0"/>
              <a:buChar char="-"/>
              <a:defRPr sz="1400">
                <a:solidFill>
                  <a:schemeClr val="tx1"/>
                </a:solidFill>
              </a:defRPr>
            </a:lvl2pPr>
            <a:lvl3pPr marL="518400" indent="-172800">
              <a:lnSpc>
                <a:spcPct val="100000"/>
              </a:lnSpc>
              <a:spcBef>
                <a:spcPts val="0"/>
              </a:spcBef>
              <a:spcAft>
                <a:spcPts val="300"/>
              </a:spcAft>
              <a:buClrTx/>
              <a:buFont typeface="Wingdings" panose="05000000000000000000" pitchFamily="2" charset="2"/>
              <a:buChar char="§"/>
              <a:defRPr sz="1400">
                <a:solidFill>
                  <a:schemeClr val="tx1"/>
                </a:solidFill>
              </a:defRPr>
            </a:lvl3pPr>
          </a:lstStyle>
          <a:p>
            <a:pPr lvl="0"/>
            <a:r>
              <a:rPr lang="en-US"/>
              <a:t>Insert text</a:t>
            </a:r>
          </a:p>
          <a:p>
            <a:pPr lvl="1"/>
            <a:r>
              <a:rPr lang="fr-FR"/>
              <a:t>Second </a:t>
            </a:r>
            <a:r>
              <a:rPr lang="fr-FR" err="1"/>
              <a:t>level</a:t>
            </a:r>
            <a:endParaRPr lang="fr-FR"/>
          </a:p>
          <a:p>
            <a:pPr lvl="2"/>
            <a:r>
              <a:rPr lang="fr-FR"/>
              <a:t>Third </a:t>
            </a:r>
            <a:r>
              <a:rPr lang="fr-FR" err="1"/>
              <a:t>level</a:t>
            </a:r>
            <a:endParaRPr lang="fr-FR"/>
          </a:p>
        </p:txBody>
      </p:sp>
      <p:sp>
        <p:nvSpPr>
          <p:cNvPr id="22" name="Slide Number Placeholder 5">
            <a:extLst>
              <a:ext uri="{FF2B5EF4-FFF2-40B4-BE49-F238E27FC236}">
                <a16:creationId xmlns:a16="http://schemas.microsoft.com/office/drawing/2014/main" id="{559887BB-A956-577D-79FE-9E926388A075}"/>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bg1"/>
                </a:solidFill>
              </a:defRPr>
            </a:lvl1pPr>
          </a:lstStyle>
          <a:p>
            <a:fld id="{BF7B486F-CDDB-4717-A298-06D195E96E62}" type="slidenum">
              <a:rPr lang="fr-FR" smtClean="0"/>
              <a:pPr/>
              <a:t>‹#›</a:t>
            </a:fld>
            <a:endParaRPr lang="fr-FR"/>
          </a:p>
        </p:txBody>
      </p:sp>
      <p:sp>
        <p:nvSpPr>
          <p:cNvPr id="7" name="Title 6">
            <a:extLst>
              <a:ext uri="{FF2B5EF4-FFF2-40B4-BE49-F238E27FC236}">
                <a16:creationId xmlns:a16="http://schemas.microsoft.com/office/drawing/2014/main" id="{316C535C-42A9-E8A6-07A4-DCDA9A140701}"/>
              </a:ext>
            </a:extLst>
          </p:cNvPr>
          <p:cNvSpPr>
            <a:spLocks noGrp="1"/>
          </p:cNvSpPr>
          <p:nvPr>
            <p:ph type="title" hasCustomPrompt="1"/>
          </p:nvPr>
        </p:nvSpPr>
        <p:spPr>
          <a:xfrm rot="16200000">
            <a:off x="-1499442" y="3249854"/>
            <a:ext cx="5484742" cy="615553"/>
          </a:xfrm>
          <a:prstGeom prst="rect">
            <a:avLst/>
          </a:prstGeom>
        </p:spPr>
        <p:txBody>
          <a:bodyPr vert="horz" wrap="square" lIns="0" tIns="0" rIns="0" bIns="0" anchor="ctr">
            <a:noAutofit/>
          </a:bodyPr>
          <a:lstStyle>
            <a:lvl1pPr algn="r">
              <a:lnSpc>
                <a:spcPct val="100000"/>
              </a:lnSpc>
              <a:defRPr sz="4000" b="1">
                <a:solidFill>
                  <a:schemeClr val="bg1"/>
                </a:solidFill>
              </a:defRPr>
            </a:lvl1pPr>
          </a:lstStyle>
          <a:p>
            <a:r>
              <a:rPr lang="en-US"/>
              <a:t>Agenda</a:t>
            </a:r>
          </a:p>
        </p:txBody>
      </p:sp>
      <p:sp>
        <p:nvSpPr>
          <p:cNvPr id="32" name="Text Placeholder 25">
            <a:extLst>
              <a:ext uri="{FF2B5EF4-FFF2-40B4-BE49-F238E27FC236}">
                <a16:creationId xmlns:a16="http://schemas.microsoft.com/office/drawing/2014/main" id="{180FD9CA-94CC-A3A3-123A-0308C29AA095}"/>
              </a:ext>
            </a:extLst>
          </p:cNvPr>
          <p:cNvSpPr>
            <a:spLocks noGrp="1"/>
          </p:cNvSpPr>
          <p:nvPr>
            <p:ph type="body" sz="quarter" idx="11" hasCustomPrompt="1"/>
          </p:nvPr>
        </p:nvSpPr>
        <p:spPr>
          <a:xfrm>
            <a:off x="2987985" y="435842"/>
            <a:ext cx="3600000" cy="492443"/>
          </a:xfrm>
          <a:prstGeom prst="rect">
            <a:avLst/>
          </a:prstGeom>
        </p:spPr>
        <p:txBody>
          <a:bodyPr lIns="0" tIns="0" rIns="0" bIns="0" anchor="b">
            <a:noAutofit/>
          </a:bodyPr>
          <a:lstStyle>
            <a:lvl1pPr marL="0" indent="0">
              <a:lnSpc>
                <a:spcPct val="100000"/>
              </a:lnSpc>
              <a:spcBef>
                <a:spcPts val="0"/>
              </a:spcBef>
              <a:buNone/>
              <a:defRPr sz="3200" b="1">
                <a:solidFill>
                  <a:schemeClr val="accent3"/>
                </a:solidFill>
                <a:latin typeface="+mj-lt"/>
              </a:defRPr>
            </a:lvl1pPr>
          </a:lstStyle>
          <a:p>
            <a:pPr lvl="0"/>
            <a:r>
              <a:rPr lang="en-US"/>
              <a:t>XX</a:t>
            </a:r>
            <a:endParaRPr lang="fr-FR"/>
          </a:p>
        </p:txBody>
      </p:sp>
      <p:sp>
        <p:nvSpPr>
          <p:cNvPr id="34" name="Text Placeholder 25">
            <a:extLst>
              <a:ext uri="{FF2B5EF4-FFF2-40B4-BE49-F238E27FC236}">
                <a16:creationId xmlns:a16="http://schemas.microsoft.com/office/drawing/2014/main" id="{B464A415-FBD0-FF32-ED0A-CC3CA60334A0}"/>
              </a:ext>
            </a:extLst>
          </p:cNvPr>
          <p:cNvSpPr>
            <a:spLocks noGrp="1"/>
          </p:cNvSpPr>
          <p:nvPr>
            <p:ph type="body" sz="quarter" idx="12" hasCustomPrompt="1"/>
          </p:nvPr>
        </p:nvSpPr>
        <p:spPr>
          <a:xfrm>
            <a:off x="2987985" y="1007512"/>
            <a:ext cx="3600000" cy="246221"/>
          </a:xfrm>
          <a:prstGeom prst="rect">
            <a:avLst/>
          </a:prstGeom>
        </p:spPr>
        <p:txBody>
          <a:bodyPr lIns="0" tIns="0" rIns="0" bIns="0">
            <a:noAutofit/>
          </a:bodyPr>
          <a:lstStyle>
            <a:lvl1pPr marL="0" indent="0">
              <a:lnSpc>
                <a:spcPct val="100000"/>
              </a:lnSpc>
              <a:spcBef>
                <a:spcPts val="0"/>
              </a:spcBef>
              <a:spcAft>
                <a:spcPts val="600"/>
              </a:spcAft>
              <a:buNone/>
              <a:defRPr sz="1600" b="1">
                <a:solidFill>
                  <a:schemeClr val="accent1"/>
                </a:solidFill>
                <a:latin typeface="+mj-lt"/>
              </a:defRPr>
            </a:lvl1pPr>
          </a:lstStyle>
          <a:p>
            <a:pPr lvl="0"/>
            <a:r>
              <a:rPr lang="en-US"/>
              <a:t>Insert text</a:t>
            </a:r>
            <a:endParaRPr lang="fr-FR"/>
          </a:p>
        </p:txBody>
      </p:sp>
      <p:sp>
        <p:nvSpPr>
          <p:cNvPr id="42" name="Text Placeholder 25">
            <a:extLst>
              <a:ext uri="{FF2B5EF4-FFF2-40B4-BE49-F238E27FC236}">
                <a16:creationId xmlns:a16="http://schemas.microsoft.com/office/drawing/2014/main" id="{747C2917-100E-6E92-67A4-B0EE235400DA}"/>
              </a:ext>
            </a:extLst>
          </p:cNvPr>
          <p:cNvSpPr>
            <a:spLocks noGrp="1"/>
          </p:cNvSpPr>
          <p:nvPr>
            <p:ph type="body" sz="quarter" idx="14" hasCustomPrompt="1"/>
          </p:nvPr>
        </p:nvSpPr>
        <p:spPr>
          <a:xfrm>
            <a:off x="7710573" y="435842"/>
            <a:ext cx="3600000" cy="492443"/>
          </a:xfrm>
          <a:prstGeom prst="rect">
            <a:avLst/>
          </a:prstGeom>
        </p:spPr>
        <p:txBody>
          <a:bodyPr lIns="0" tIns="0" rIns="0" bIns="0" anchor="b">
            <a:noAutofit/>
          </a:bodyPr>
          <a:lstStyle>
            <a:lvl1pPr marL="0" indent="0">
              <a:lnSpc>
                <a:spcPct val="100000"/>
              </a:lnSpc>
              <a:spcBef>
                <a:spcPts val="0"/>
              </a:spcBef>
              <a:buNone/>
              <a:defRPr sz="3200" b="1">
                <a:solidFill>
                  <a:schemeClr val="accent3"/>
                </a:solidFill>
                <a:latin typeface="+mj-lt"/>
              </a:defRPr>
            </a:lvl1pPr>
          </a:lstStyle>
          <a:p>
            <a:pPr lvl="0"/>
            <a:r>
              <a:rPr lang="en-US"/>
              <a:t>XX</a:t>
            </a:r>
            <a:endParaRPr lang="fr-FR"/>
          </a:p>
        </p:txBody>
      </p:sp>
      <p:sp>
        <p:nvSpPr>
          <p:cNvPr id="43" name="Text Placeholder 25">
            <a:extLst>
              <a:ext uri="{FF2B5EF4-FFF2-40B4-BE49-F238E27FC236}">
                <a16:creationId xmlns:a16="http://schemas.microsoft.com/office/drawing/2014/main" id="{AD010A58-E43E-17E7-25CF-A8BD9F488E35}"/>
              </a:ext>
            </a:extLst>
          </p:cNvPr>
          <p:cNvSpPr>
            <a:spLocks noGrp="1"/>
          </p:cNvSpPr>
          <p:nvPr>
            <p:ph type="body" sz="quarter" idx="15" hasCustomPrompt="1"/>
          </p:nvPr>
        </p:nvSpPr>
        <p:spPr>
          <a:xfrm>
            <a:off x="7710573" y="1007512"/>
            <a:ext cx="3600000" cy="246221"/>
          </a:xfrm>
          <a:prstGeom prst="rect">
            <a:avLst/>
          </a:prstGeom>
        </p:spPr>
        <p:txBody>
          <a:bodyPr lIns="0" tIns="0" rIns="0" bIns="0">
            <a:noAutofit/>
          </a:bodyPr>
          <a:lstStyle>
            <a:lvl1pPr marL="0" indent="0">
              <a:lnSpc>
                <a:spcPct val="100000"/>
              </a:lnSpc>
              <a:spcBef>
                <a:spcPts val="0"/>
              </a:spcBef>
              <a:spcAft>
                <a:spcPts val="600"/>
              </a:spcAft>
              <a:buNone/>
              <a:defRPr sz="1600" b="1">
                <a:solidFill>
                  <a:schemeClr val="accent1"/>
                </a:solidFill>
                <a:latin typeface="+mj-lt"/>
              </a:defRPr>
            </a:lvl1pPr>
          </a:lstStyle>
          <a:p>
            <a:pPr lvl="0"/>
            <a:r>
              <a:rPr lang="en-US"/>
              <a:t>Insert text</a:t>
            </a:r>
            <a:endParaRPr lang="fr-FR"/>
          </a:p>
        </p:txBody>
      </p:sp>
      <p:sp>
        <p:nvSpPr>
          <p:cNvPr id="52" name="Text Placeholder 25">
            <a:extLst>
              <a:ext uri="{FF2B5EF4-FFF2-40B4-BE49-F238E27FC236}">
                <a16:creationId xmlns:a16="http://schemas.microsoft.com/office/drawing/2014/main" id="{5172FE70-88D0-6C79-2191-41CEE4C7B8D3}"/>
              </a:ext>
            </a:extLst>
          </p:cNvPr>
          <p:cNvSpPr>
            <a:spLocks noGrp="1"/>
          </p:cNvSpPr>
          <p:nvPr>
            <p:ph type="body" sz="quarter" idx="17" hasCustomPrompt="1"/>
          </p:nvPr>
        </p:nvSpPr>
        <p:spPr>
          <a:xfrm>
            <a:off x="2987985" y="2362774"/>
            <a:ext cx="3600000" cy="492443"/>
          </a:xfrm>
          <a:prstGeom prst="rect">
            <a:avLst/>
          </a:prstGeom>
        </p:spPr>
        <p:txBody>
          <a:bodyPr lIns="0" tIns="0" rIns="0" bIns="0" anchor="b">
            <a:noAutofit/>
          </a:bodyPr>
          <a:lstStyle>
            <a:lvl1pPr marL="0" indent="0">
              <a:lnSpc>
                <a:spcPct val="100000"/>
              </a:lnSpc>
              <a:spcBef>
                <a:spcPts val="0"/>
              </a:spcBef>
              <a:buNone/>
              <a:defRPr sz="3200" b="1">
                <a:solidFill>
                  <a:schemeClr val="accent3"/>
                </a:solidFill>
                <a:latin typeface="+mj-lt"/>
              </a:defRPr>
            </a:lvl1pPr>
          </a:lstStyle>
          <a:p>
            <a:pPr lvl="0"/>
            <a:r>
              <a:rPr lang="en-US"/>
              <a:t>XX</a:t>
            </a:r>
            <a:endParaRPr lang="fr-FR"/>
          </a:p>
        </p:txBody>
      </p:sp>
      <p:sp>
        <p:nvSpPr>
          <p:cNvPr id="53" name="Text Placeholder 25">
            <a:extLst>
              <a:ext uri="{FF2B5EF4-FFF2-40B4-BE49-F238E27FC236}">
                <a16:creationId xmlns:a16="http://schemas.microsoft.com/office/drawing/2014/main" id="{6A0315DA-4242-47FE-AF45-67311919C22D}"/>
              </a:ext>
            </a:extLst>
          </p:cNvPr>
          <p:cNvSpPr>
            <a:spLocks noGrp="1"/>
          </p:cNvSpPr>
          <p:nvPr>
            <p:ph type="body" sz="quarter" idx="18" hasCustomPrompt="1"/>
          </p:nvPr>
        </p:nvSpPr>
        <p:spPr>
          <a:xfrm>
            <a:off x="2987985" y="2934444"/>
            <a:ext cx="3600000" cy="246221"/>
          </a:xfrm>
          <a:prstGeom prst="rect">
            <a:avLst/>
          </a:prstGeom>
        </p:spPr>
        <p:txBody>
          <a:bodyPr lIns="0" tIns="0" rIns="0" bIns="0">
            <a:noAutofit/>
          </a:bodyPr>
          <a:lstStyle>
            <a:lvl1pPr marL="0" indent="0">
              <a:lnSpc>
                <a:spcPct val="100000"/>
              </a:lnSpc>
              <a:spcBef>
                <a:spcPts val="0"/>
              </a:spcBef>
              <a:spcAft>
                <a:spcPts val="600"/>
              </a:spcAft>
              <a:buNone/>
              <a:defRPr sz="1600" b="1">
                <a:solidFill>
                  <a:schemeClr val="accent1"/>
                </a:solidFill>
                <a:latin typeface="+mj-lt"/>
              </a:defRPr>
            </a:lvl1pPr>
          </a:lstStyle>
          <a:p>
            <a:pPr lvl="0"/>
            <a:r>
              <a:rPr lang="en-US"/>
              <a:t>Insert text</a:t>
            </a:r>
            <a:endParaRPr lang="fr-FR"/>
          </a:p>
        </p:txBody>
      </p:sp>
      <p:sp>
        <p:nvSpPr>
          <p:cNvPr id="55" name="Text Placeholder 25">
            <a:extLst>
              <a:ext uri="{FF2B5EF4-FFF2-40B4-BE49-F238E27FC236}">
                <a16:creationId xmlns:a16="http://schemas.microsoft.com/office/drawing/2014/main" id="{F8CC62B0-F2E3-5889-C3F1-9E10E4A9F2D7}"/>
              </a:ext>
            </a:extLst>
          </p:cNvPr>
          <p:cNvSpPr>
            <a:spLocks noGrp="1"/>
          </p:cNvSpPr>
          <p:nvPr>
            <p:ph type="body" sz="quarter" idx="20" hasCustomPrompt="1"/>
          </p:nvPr>
        </p:nvSpPr>
        <p:spPr>
          <a:xfrm>
            <a:off x="7710573" y="2362774"/>
            <a:ext cx="3600000" cy="492443"/>
          </a:xfrm>
          <a:prstGeom prst="rect">
            <a:avLst/>
          </a:prstGeom>
        </p:spPr>
        <p:txBody>
          <a:bodyPr lIns="0" tIns="0" rIns="0" bIns="0" anchor="b">
            <a:noAutofit/>
          </a:bodyPr>
          <a:lstStyle>
            <a:lvl1pPr marL="0" indent="0">
              <a:lnSpc>
                <a:spcPct val="100000"/>
              </a:lnSpc>
              <a:spcBef>
                <a:spcPts val="0"/>
              </a:spcBef>
              <a:buNone/>
              <a:defRPr sz="3200" b="1">
                <a:solidFill>
                  <a:schemeClr val="accent3"/>
                </a:solidFill>
                <a:latin typeface="+mj-lt"/>
              </a:defRPr>
            </a:lvl1pPr>
          </a:lstStyle>
          <a:p>
            <a:pPr lvl="0"/>
            <a:r>
              <a:rPr lang="en-US"/>
              <a:t>XX</a:t>
            </a:r>
            <a:endParaRPr lang="fr-FR"/>
          </a:p>
        </p:txBody>
      </p:sp>
      <p:sp>
        <p:nvSpPr>
          <p:cNvPr id="56" name="Text Placeholder 25">
            <a:extLst>
              <a:ext uri="{FF2B5EF4-FFF2-40B4-BE49-F238E27FC236}">
                <a16:creationId xmlns:a16="http://schemas.microsoft.com/office/drawing/2014/main" id="{4040DD9D-D1DE-D40F-1A7B-4334BABB547C}"/>
              </a:ext>
            </a:extLst>
          </p:cNvPr>
          <p:cNvSpPr>
            <a:spLocks noGrp="1"/>
          </p:cNvSpPr>
          <p:nvPr>
            <p:ph type="body" sz="quarter" idx="21" hasCustomPrompt="1"/>
          </p:nvPr>
        </p:nvSpPr>
        <p:spPr>
          <a:xfrm>
            <a:off x="7710573" y="2934444"/>
            <a:ext cx="3600000" cy="246221"/>
          </a:xfrm>
          <a:prstGeom prst="rect">
            <a:avLst/>
          </a:prstGeom>
        </p:spPr>
        <p:txBody>
          <a:bodyPr lIns="0" tIns="0" rIns="0" bIns="0">
            <a:noAutofit/>
          </a:bodyPr>
          <a:lstStyle>
            <a:lvl1pPr marL="0" indent="0">
              <a:lnSpc>
                <a:spcPct val="100000"/>
              </a:lnSpc>
              <a:spcBef>
                <a:spcPts val="0"/>
              </a:spcBef>
              <a:spcAft>
                <a:spcPts val="600"/>
              </a:spcAft>
              <a:buNone/>
              <a:defRPr sz="1600" b="1">
                <a:solidFill>
                  <a:schemeClr val="accent1"/>
                </a:solidFill>
                <a:latin typeface="+mj-lt"/>
              </a:defRPr>
            </a:lvl1pPr>
          </a:lstStyle>
          <a:p>
            <a:pPr lvl="0"/>
            <a:r>
              <a:rPr lang="en-US"/>
              <a:t>Insert text</a:t>
            </a:r>
            <a:endParaRPr lang="fr-FR"/>
          </a:p>
        </p:txBody>
      </p:sp>
      <p:sp>
        <p:nvSpPr>
          <p:cNvPr id="64" name="Text Placeholder 25">
            <a:extLst>
              <a:ext uri="{FF2B5EF4-FFF2-40B4-BE49-F238E27FC236}">
                <a16:creationId xmlns:a16="http://schemas.microsoft.com/office/drawing/2014/main" id="{25BDFF6A-001D-F960-0724-E895A38E11B3}"/>
              </a:ext>
            </a:extLst>
          </p:cNvPr>
          <p:cNvSpPr>
            <a:spLocks noGrp="1"/>
          </p:cNvSpPr>
          <p:nvPr>
            <p:ph type="body" sz="quarter" idx="23" hasCustomPrompt="1"/>
          </p:nvPr>
        </p:nvSpPr>
        <p:spPr>
          <a:xfrm>
            <a:off x="2987985" y="4282173"/>
            <a:ext cx="3600000" cy="492443"/>
          </a:xfrm>
          <a:prstGeom prst="rect">
            <a:avLst/>
          </a:prstGeom>
        </p:spPr>
        <p:txBody>
          <a:bodyPr lIns="0" tIns="0" rIns="0" bIns="0" anchor="b">
            <a:noAutofit/>
          </a:bodyPr>
          <a:lstStyle>
            <a:lvl1pPr marL="0" indent="0">
              <a:lnSpc>
                <a:spcPct val="100000"/>
              </a:lnSpc>
              <a:spcBef>
                <a:spcPts val="0"/>
              </a:spcBef>
              <a:buNone/>
              <a:defRPr sz="3200" b="1">
                <a:solidFill>
                  <a:schemeClr val="accent3"/>
                </a:solidFill>
                <a:latin typeface="+mj-lt"/>
              </a:defRPr>
            </a:lvl1pPr>
          </a:lstStyle>
          <a:p>
            <a:pPr lvl="0"/>
            <a:r>
              <a:rPr lang="en-US"/>
              <a:t>XX</a:t>
            </a:r>
            <a:endParaRPr lang="fr-FR"/>
          </a:p>
        </p:txBody>
      </p:sp>
      <p:sp>
        <p:nvSpPr>
          <p:cNvPr id="65" name="Text Placeholder 25">
            <a:extLst>
              <a:ext uri="{FF2B5EF4-FFF2-40B4-BE49-F238E27FC236}">
                <a16:creationId xmlns:a16="http://schemas.microsoft.com/office/drawing/2014/main" id="{21E96C5F-5DBD-6A79-5C3A-3032EE895F9E}"/>
              </a:ext>
            </a:extLst>
          </p:cNvPr>
          <p:cNvSpPr>
            <a:spLocks noGrp="1"/>
          </p:cNvSpPr>
          <p:nvPr>
            <p:ph type="body" sz="quarter" idx="24" hasCustomPrompt="1"/>
          </p:nvPr>
        </p:nvSpPr>
        <p:spPr>
          <a:xfrm>
            <a:off x="2987985" y="4853843"/>
            <a:ext cx="3600000" cy="246221"/>
          </a:xfrm>
          <a:prstGeom prst="rect">
            <a:avLst/>
          </a:prstGeom>
        </p:spPr>
        <p:txBody>
          <a:bodyPr lIns="0" tIns="0" rIns="0" bIns="0">
            <a:noAutofit/>
          </a:bodyPr>
          <a:lstStyle>
            <a:lvl1pPr marL="0" indent="0">
              <a:lnSpc>
                <a:spcPct val="100000"/>
              </a:lnSpc>
              <a:spcBef>
                <a:spcPts val="0"/>
              </a:spcBef>
              <a:spcAft>
                <a:spcPts val="600"/>
              </a:spcAft>
              <a:buNone/>
              <a:defRPr sz="1600" b="1">
                <a:solidFill>
                  <a:schemeClr val="accent1"/>
                </a:solidFill>
                <a:latin typeface="+mj-lt"/>
              </a:defRPr>
            </a:lvl1pPr>
          </a:lstStyle>
          <a:p>
            <a:pPr lvl="0"/>
            <a:r>
              <a:rPr lang="en-US"/>
              <a:t>Insert text</a:t>
            </a:r>
            <a:endParaRPr lang="fr-FR"/>
          </a:p>
        </p:txBody>
      </p:sp>
      <p:sp>
        <p:nvSpPr>
          <p:cNvPr id="67" name="Text Placeholder 25">
            <a:extLst>
              <a:ext uri="{FF2B5EF4-FFF2-40B4-BE49-F238E27FC236}">
                <a16:creationId xmlns:a16="http://schemas.microsoft.com/office/drawing/2014/main" id="{C9B4EA1A-F120-1C0B-431F-A9084150A361}"/>
              </a:ext>
            </a:extLst>
          </p:cNvPr>
          <p:cNvSpPr>
            <a:spLocks noGrp="1"/>
          </p:cNvSpPr>
          <p:nvPr>
            <p:ph type="body" sz="quarter" idx="26" hasCustomPrompt="1"/>
          </p:nvPr>
        </p:nvSpPr>
        <p:spPr>
          <a:xfrm>
            <a:off x="7710573" y="4282173"/>
            <a:ext cx="3600000" cy="492443"/>
          </a:xfrm>
          <a:prstGeom prst="rect">
            <a:avLst/>
          </a:prstGeom>
        </p:spPr>
        <p:txBody>
          <a:bodyPr lIns="0" tIns="0" rIns="0" bIns="0" anchor="b">
            <a:noAutofit/>
          </a:bodyPr>
          <a:lstStyle>
            <a:lvl1pPr marL="0" indent="0">
              <a:lnSpc>
                <a:spcPct val="100000"/>
              </a:lnSpc>
              <a:spcBef>
                <a:spcPts val="0"/>
              </a:spcBef>
              <a:buNone/>
              <a:defRPr sz="3200" b="1">
                <a:solidFill>
                  <a:schemeClr val="accent3"/>
                </a:solidFill>
                <a:latin typeface="+mj-lt"/>
              </a:defRPr>
            </a:lvl1pPr>
          </a:lstStyle>
          <a:p>
            <a:pPr lvl="0"/>
            <a:r>
              <a:rPr lang="en-US"/>
              <a:t>XX</a:t>
            </a:r>
            <a:endParaRPr lang="fr-FR"/>
          </a:p>
        </p:txBody>
      </p:sp>
      <p:sp>
        <p:nvSpPr>
          <p:cNvPr id="68" name="Text Placeholder 25">
            <a:extLst>
              <a:ext uri="{FF2B5EF4-FFF2-40B4-BE49-F238E27FC236}">
                <a16:creationId xmlns:a16="http://schemas.microsoft.com/office/drawing/2014/main" id="{0900D5FE-B775-191B-5F56-264BEE108834}"/>
              </a:ext>
            </a:extLst>
          </p:cNvPr>
          <p:cNvSpPr>
            <a:spLocks noGrp="1"/>
          </p:cNvSpPr>
          <p:nvPr>
            <p:ph type="body" sz="quarter" idx="27" hasCustomPrompt="1"/>
          </p:nvPr>
        </p:nvSpPr>
        <p:spPr>
          <a:xfrm>
            <a:off x="7710573" y="4853843"/>
            <a:ext cx="3600000" cy="246221"/>
          </a:xfrm>
          <a:prstGeom prst="rect">
            <a:avLst/>
          </a:prstGeom>
        </p:spPr>
        <p:txBody>
          <a:bodyPr lIns="0" tIns="0" rIns="0" bIns="0">
            <a:noAutofit/>
          </a:bodyPr>
          <a:lstStyle>
            <a:lvl1pPr marL="0" indent="0">
              <a:lnSpc>
                <a:spcPct val="100000"/>
              </a:lnSpc>
              <a:spcBef>
                <a:spcPts val="0"/>
              </a:spcBef>
              <a:spcAft>
                <a:spcPts val="600"/>
              </a:spcAft>
              <a:buNone/>
              <a:defRPr sz="1600" b="1">
                <a:solidFill>
                  <a:schemeClr val="accent1"/>
                </a:solidFill>
                <a:latin typeface="+mj-lt"/>
              </a:defRPr>
            </a:lvl1pPr>
          </a:lstStyle>
          <a:p>
            <a:pPr lvl="0"/>
            <a:r>
              <a:rPr lang="en-US"/>
              <a:t>Insert text</a:t>
            </a:r>
            <a:endParaRPr lang="fr-FR"/>
          </a:p>
        </p:txBody>
      </p:sp>
      <p:sp>
        <p:nvSpPr>
          <p:cNvPr id="73" name="Text Placeholder 4">
            <a:extLst>
              <a:ext uri="{FF2B5EF4-FFF2-40B4-BE49-F238E27FC236}">
                <a16:creationId xmlns:a16="http://schemas.microsoft.com/office/drawing/2014/main" id="{264D01A8-E47B-2A4A-316A-9CF6BCCF6333}"/>
              </a:ext>
            </a:extLst>
          </p:cNvPr>
          <p:cNvSpPr>
            <a:spLocks noGrp="1"/>
          </p:cNvSpPr>
          <p:nvPr>
            <p:ph type="body" sz="quarter" idx="40" hasCustomPrompt="1"/>
          </p:nvPr>
        </p:nvSpPr>
        <p:spPr>
          <a:xfrm rot="5400000" flipV="1">
            <a:off x="4610815" y="2977028"/>
            <a:ext cx="5442371" cy="360000"/>
          </a:xfrm>
          <a:custGeom>
            <a:avLst/>
            <a:gdLst>
              <a:gd name="connsiteX0" fmla="*/ 0 w 5439561"/>
              <a:gd name="connsiteY0" fmla="*/ 0 h 209550"/>
              <a:gd name="connsiteX1" fmla="*/ 5439561 w 5439561"/>
              <a:gd name="connsiteY1" fmla="*/ 0 h 209550"/>
              <a:gd name="connsiteX2" fmla="*/ 5439561 w 5439561"/>
              <a:gd name="connsiteY2" fmla="*/ 209550 h 209550"/>
              <a:gd name="connsiteX3" fmla="*/ 0 w 5439561"/>
              <a:gd name="connsiteY3" fmla="*/ 209550 h 209550"/>
              <a:gd name="connsiteX4" fmla="*/ 0 w 5439561"/>
              <a:gd name="connsiteY4" fmla="*/ 0 h 209550"/>
              <a:gd name="connsiteX0" fmla="*/ 0 w 5439561"/>
              <a:gd name="connsiteY0" fmla="*/ 0 h 209550"/>
              <a:gd name="connsiteX1" fmla="*/ 5439561 w 5439561"/>
              <a:gd name="connsiteY1" fmla="*/ 209550 h 209550"/>
              <a:gd name="connsiteX2" fmla="*/ 0 w 5439561"/>
              <a:gd name="connsiteY2" fmla="*/ 209550 h 209550"/>
              <a:gd name="connsiteX3" fmla="*/ 0 w 5439561"/>
              <a:gd name="connsiteY3" fmla="*/ 0 h 209550"/>
              <a:gd name="connsiteX0" fmla="*/ 0 w 5439561"/>
              <a:gd name="connsiteY0" fmla="*/ 0 h 0"/>
              <a:gd name="connsiteX1" fmla="*/ 5439561 w 5439561"/>
              <a:gd name="connsiteY1" fmla="*/ 0 h 0"/>
              <a:gd name="connsiteX2" fmla="*/ 0 w 5439561"/>
              <a:gd name="connsiteY2" fmla="*/ 0 h 0"/>
            </a:gdLst>
            <a:ahLst/>
            <a:cxnLst>
              <a:cxn ang="0">
                <a:pos x="connsiteX0" y="connsiteY0"/>
              </a:cxn>
              <a:cxn ang="0">
                <a:pos x="connsiteX1" y="connsiteY1"/>
              </a:cxn>
              <a:cxn ang="0">
                <a:pos x="connsiteX2" y="connsiteY2"/>
              </a:cxn>
            </a:cxnLst>
            <a:rect l="l" t="t" r="r" b="b"/>
            <a:pathLst>
              <a:path w="5439561">
                <a:moveTo>
                  <a:pt x="0" y="0"/>
                </a:moveTo>
                <a:lnTo>
                  <a:pt x="5439561" y="0"/>
                </a:lnTo>
                <a:lnTo>
                  <a:pt x="0" y="0"/>
                </a:lnTo>
                <a:close/>
              </a:path>
            </a:pathLst>
          </a:custGeom>
          <a:ln>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txBody>
          <a:bodyPr/>
          <a:lstStyle>
            <a:lvl1pPr>
              <a:defRPr sz="100">
                <a:solidFill>
                  <a:schemeClr val="bg1"/>
                </a:solidFill>
              </a:defRPr>
            </a:lvl1pPr>
          </a:lstStyle>
          <a:p>
            <a:pPr lvl="0"/>
            <a:r>
              <a:rPr lang="fr-FR" noProof="0"/>
              <a:t>   </a:t>
            </a:r>
          </a:p>
        </p:txBody>
      </p:sp>
      <p:sp>
        <p:nvSpPr>
          <p:cNvPr id="12" name="Text Placeholder 25">
            <a:extLst>
              <a:ext uri="{FF2B5EF4-FFF2-40B4-BE49-F238E27FC236}">
                <a16:creationId xmlns:a16="http://schemas.microsoft.com/office/drawing/2014/main" id="{E68F510B-C230-1345-A3A3-F259A1FE4CB8}"/>
              </a:ext>
            </a:extLst>
          </p:cNvPr>
          <p:cNvSpPr>
            <a:spLocks noGrp="1"/>
          </p:cNvSpPr>
          <p:nvPr>
            <p:ph type="body" sz="quarter" idx="41" hasCustomPrompt="1"/>
          </p:nvPr>
        </p:nvSpPr>
        <p:spPr>
          <a:xfrm>
            <a:off x="2987985" y="1308607"/>
            <a:ext cx="3600000" cy="723275"/>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tx1"/>
                </a:solidFill>
              </a:defRPr>
            </a:lvl1pPr>
            <a:lvl2pPr marL="345600" indent="-172800">
              <a:lnSpc>
                <a:spcPct val="100000"/>
              </a:lnSpc>
              <a:spcBef>
                <a:spcPts val="0"/>
              </a:spcBef>
              <a:spcAft>
                <a:spcPts val="300"/>
              </a:spcAft>
              <a:buClrTx/>
              <a:buFont typeface="Ubuntu" panose="020B0504030602030204" pitchFamily="34" charset="0"/>
              <a:buChar char="-"/>
              <a:defRPr sz="1400">
                <a:solidFill>
                  <a:schemeClr val="tx1"/>
                </a:solidFill>
              </a:defRPr>
            </a:lvl2pPr>
            <a:lvl3pPr marL="518400" indent="-172800">
              <a:lnSpc>
                <a:spcPct val="100000"/>
              </a:lnSpc>
              <a:spcBef>
                <a:spcPts val="0"/>
              </a:spcBef>
              <a:spcAft>
                <a:spcPts val="300"/>
              </a:spcAft>
              <a:buClrTx/>
              <a:buFont typeface="Wingdings" panose="05000000000000000000" pitchFamily="2" charset="2"/>
              <a:buChar char="§"/>
              <a:defRPr sz="1400">
                <a:solidFill>
                  <a:schemeClr val="tx1"/>
                </a:solidFill>
              </a:defRPr>
            </a:lvl3pPr>
          </a:lstStyle>
          <a:p>
            <a:pPr lvl="0"/>
            <a:r>
              <a:rPr lang="en-US"/>
              <a:t>Insert text</a:t>
            </a:r>
          </a:p>
          <a:p>
            <a:pPr lvl="1"/>
            <a:r>
              <a:rPr lang="fr-FR"/>
              <a:t>Second </a:t>
            </a:r>
            <a:r>
              <a:rPr lang="fr-FR" err="1"/>
              <a:t>level</a:t>
            </a:r>
            <a:endParaRPr lang="fr-FR"/>
          </a:p>
          <a:p>
            <a:pPr lvl="2"/>
            <a:r>
              <a:rPr lang="fr-FR"/>
              <a:t>Third </a:t>
            </a:r>
            <a:r>
              <a:rPr lang="fr-FR" err="1"/>
              <a:t>level</a:t>
            </a:r>
            <a:endParaRPr lang="fr-FR"/>
          </a:p>
        </p:txBody>
      </p:sp>
      <p:sp>
        <p:nvSpPr>
          <p:cNvPr id="5" name="Text Placeholder 25">
            <a:extLst>
              <a:ext uri="{FF2B5EF4-FFF2-40B4-BE49-F238E27FC236}">
                <a16:creationId xmlns:a16="http://schemas.microsoft.com/office/drawing/2014/main" id="{4C088068-07DE-D45F-7732-2A115A27F16F}"/>
              </a:ext>
            </a:extLst>
          </p:cNvPr>
          <p:cNvSpPr>
            <a:spLocks noGrp="1"/>
          </p:cNvSpPr>
          <p:nvPr>
            <p:ph type="body" sz="quarter" idx="47" hasCustomPrompt="1"/>
          </p:nvPr>
        </p:nvSpPr>
        <p:spPr>
          <a:xfrm>
            <a:off x="2987985" y="3235539"/>
            <a:ext cx="3600000" cy="723275"/>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tx1"/>
                </a:solidFill>
              </a:defRPr>
            </a:lvl1pPr>
            <a:lvl2pPr marL="345600" indent="-172800">
              <a:lnSpc>
                <a:spcPct val="100000"/>
              </a:lnSpc>
              <a:spcBef>
                <a:spcPts val="0"/>
              </a:spcBef>
              <a:spcAft>
                <a:spcPts val="300"/>
              </a:spcAft>
              <a:buClrTx/>
              <a:buFont typeface="Ubuntu" panose="020B0504030602030204" pitchFamily="34" charset="0"/>
              <a:buChar char="-"/>
              <a:defRPr sz="1400">
                <a:solidFill>
                  <a:schemeClr val="tx1"/>
                </a:solidFill>
              </a:defRPr>
            </a:lvl2pPr>
            <a:lvl3pPr marL="518400" indent="-172800">
              <a:lnSpc>
                <a:spcPct val="100000"/>
              </a:lnSpc>
              <a:spcBef>
                <a:spcPts val="0"/>
              </a:spcBef>
              <a:spcAft>
                <a:spcPts val="300"/>
              </a:spcAft>
              <a:buClrTx/>
              <a:buFont typeface="Wingdings" panose="05000000000000000000" pitchFamily="2" charset="2"/>
              <a:buChar char="§"/>
              <a:defRPr sz="1400">
                <a:solidFill>
                  <a:schemeClr val="tx1"/>
                </a:solidFill>
              </a:defRPr>
            </a:lvl3pPr>
          </a:lstStyle>
          <a:p>
            <a:pPr lvl="0"/>
            <a:r>
              <a:rPr lang="en-US"/>
              <a:t>Insert text</a:t>
            </a:r>
          </a:p>
          <a:p>
            <a:pPr lvl="1"/>
            <a:r>
              <a:rPr lang="fr-FR"/>
              <a:t>Second </a:t>
            </a:r>
            <a:r>
              <a:rPr lang="fr-FR" err="1"/>
              <a:t>level</a:t>
            </a:r>
            <a:endParaRPr lang="fr-FR"/>
          </a:p>
          <a:p>
            <a:pPr lvl="2"/>
            <a:r>
              <a:rPr lang="fr-FR"/>
              <a:t>Third </a:t>
            </a:r>
            <a:r>
              <a:rPr lang="fr-FR" err="1"/>
              <a:t>level</a:t>
            </a:r>
            <a:endParaRPr lang="fr-FR"/>
          </a:p>
        </p:txBody>
      </p:sp>
      <p:sp>
        <p:nvSpPr>
          <p:cNvPr id="6" name="Text Placeholder 25">
            <a:extLst>
              <a:ext uri="{FF2B5EF4-FFF2-40B4-BE49-F238E27FC236}">
                <a16:creationId xmlns:a16="http://schemas.microsoft.com/office/drawing/2014/main" id="{04834710-4E72-56FA-A814-5FEA426956E3}"/>
              </a:ext>
            </a:extLst>
          </p:cNvPr>
          <p:cNvSpPr>
            <a:spLocks noGrp="1"/>
          </p:cNvSpPr>
          <p:nvPr>
            <p:ph type="body" sz="quarter" idx="48" hasCustomPrompt="1"/>
          </p:nvPr>
        </p:nvSpPr>
        <p:spPr>
          <a:xfrm>
            <a:off x="2987985" y="5162471"/>
            <a:ext cx="3600000" cy="723275"/>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tx1"/>
                </a:solidFill>
              </a:defRPr>
            </a:lvl1pPr>
            <a:lvl2pPr marL="345600" indent="-172800">
              <a:lnSpc>
                <a:spcPct val="100000"/>
              </a:lnSpc>
              <a:spcBef>
                <a:spcPts val="0"/>
              </a:spcBef>
              <a:spcAft>
                <a:spcPts val="300"/>
              </a:spcAft>
              <a:buClrTx/>
              <a:buFont typeface="Ubuntu" panose="020B0504030602030204" pitchFamily="34" charset="0"/>
              <a:buChar char="-"/>
              <a:defRPr sz="1400">
                <a:solidFill>
                  <a:schemeClr val="tx1"/>
                </a:solidFill>
              </a:defRPr>
            </a:lvl2pPr>
            <a:lvl3pPr marL="518400" indent="-172800">
              <a:lnSpc>
                <a:spcPct val="100000"/>
              </a:lnSpc>
              <a:spcBef>
                <a:spcPts val="0"/>
              </a:spcBef>
              <a:spcAft>
                <a:spcPts val="300"/>
              </a:spcAft>
              <a:buClrTx/>
              <a:buFont typeface="Wingdings" panose="05000000000000000000" pitchFamily="2" charset="2"/>
              <a:buChar char="§"/>
              <a:defRPr sz="1400">
                <a:solidFill>
                  <a:schemeClr val="tx1"/>
                </a:solidFill>
              </a:defRPr>
            </a:lvl3pPr>
          </a:lstStyle>
          <a:p>
            <a:pPr lvl="0"/>
            <a:r>
              <a:rPr lang="en-US"/>
              <a:t>Insert text</a:t>
            </a:r>
          </a:p>
          <a:p>
            <a:pPr lvl="1"/>
            <a:r>
              <a:rPr lang="fr-FR"/>
              <a:t>Second </a:t>
            </a:r>
            <a:r>
              <a:rPr lang="fr-FR" err="1"/>
              <a:t>level</a:t>
            </a:r>
            <a:endParaRPr lang="fr-FR"/>
          </a:p>
          <a:p>
            <a:pPr lvl="2"/>
            <a:r>
              <a:rPr lang="fr-FR"/>
              <a:t>Third </a:t>
            </a:r>
            <a:r>
              <a:rPr lang="fr-FR" err="1"/>
              <a:t>level</a:t>
            </a:r>
            <a:endParaRPr lang="fr-FR"/>
          </a:p>
        </p:txBody>
      </p:sp>
    </p:spTree>
    <p:extLst>
      <p:ext uri="{BB962C8B-B14F-4D97-AF65-F5344CB8AC3E}">
        <p14:creationId xmlns:p14="http://schemas.microsoft.com/office/powerpoint/2010/main" val="29589450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V2.3">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35F35AE-2E27-B4DE-22C3-DAEE30E17707}"/>
              </a:ext>
            </a:extLst>
          </p:cNvPr>
          <p:cNvSpPr>
            <a:spLocks noGrp="1"/>
          </p:cNvSpPr>
          <p:nvPr>
            <p:ph type="title" hasCustomPrompt="1"/>
          </p:nvPr>
        </p:nvSpPr>
        <p:spPr>
          <a:xfrm>
            <a:off x="602425" y="3146460"/>
            <a:ext cx="8280000" cy="1477328"/>
          </a:xfrm>
          <a:prstGeom prst="rect">
            <a:avLst/>
          </a:prstGeom>
        </p:spPr>
        <p:txBody>
          <a:bodyPr vert="horz" lIns="0" tIns="0" rIns="0" bIns="0" anchor="t">
            <a:noAutofit/>
          </a:bodyPr>
          <a:lstStyle>
            <a:lvl1pPr>
              <a:lnSpc>
                <a:spcPct val="100000"/>
              </a:lnSpc>
              <a:defRPr sz="4800" b="1">
                <a:solidFill>
                  <a:schemeClr val="bg1"/>
                </a:solidFill>
              </a:defRPr>
            </a:lvl1pPr>
          </a:lstStyle>
          <a:p>
            <a:r>
              <a:rPr lang="en-US"/>
              <a:t>This is the </a:t>
            </a:r>
            <a:br>
              <a:rPr lang="en-US"/>
            </a:br>
            <a:r>
              <a:rPr lang="en-US"/>
              <a:t>section name</a:t>
            </a:r>
          </a:p>
        </p:txBody>
      </p:sp>
      <p:sp>
        <p:nvSpPr>
          <p:cNvPr id="4" name="Text Placeholder 25">
            <a:extLst>
              <a:ext uri="{FF2B5EF4-FFF2-40B4-BE49-F238E27FC236}">
                <a16:creationId xmlns:a16="http://schemas.microsoft.com/office/drawing/2014/main" id="{3C44FFB9-EE32-620C-BB0C-C0D791CAE1F4}"/>
              </a:ext>
            </a:extLst>
          </p:cNvPr>
          <p:cNvSpPr>
            <a:spLocks noGrp="1"/>
          </p:cNvSpPr>
          <p:nvPr>
            <p:ph type="body" sz="quarter" idx="11" hasCustomPrompt="1"/>
          </p:nvPr>
        </p:nvSpPr>
        <p:spPr>
          <a:xfrm>
            <a:off x="602425" y="1022802"/>
            <a:ext cx="3600000" cy="2123658"/>
          </a:xfrm>
          <a:prstGeom prst="rect">
            <a:avLst/>
          </a:prstGeom>
        </p:spPr>
        <p:txBody>
          <a:bodyPr lIns="0" tIns="0" rIns="0" bIns="0" anchor="b">
            <a:noAutofit/>
          </a:bodyPr>
          <a:lstStyle>
            <a:lvl1pPr marL="0" indent="0">
              <a:lnSpc>
                <a:spcPct val="100000"/>
              </a:lnSpc>
              <a:spcBef>
                <a:spcPts val="0"/>
              </a:spcBef>
              <a:buNone/>
              <a:defRPr sz="13800" b="0">
                <a:solidFill>
                  <a:schemeClr val="accent3"/>
                </a:solidFill>
                <a:latin typeface="+mj-lt"/>
              </a:defRPr>
            </a:lvl1pPr>
          </a:lstStyle>
          <a:p>
            <a:pPr lvl="0"/>
            <a:r>
              <a:rPr lang="en-US"/>
              <a:t>XX</a:t>
            </a:r>
            <a:endParaRPr lang="fr-FR"/>
          </a:p>
        </p:txBody>
      </p:sp>
      <p:sp>
        <p:nvSpPr>
          <p:cNvPr id="6" name="Slide Number Placeholder 5">
            <a:extLst>
              <a:ext uri="{FF2B5EF4-FFF2-40B4-BE49-F238E27FC236}">
                <a16:creationId xmlns:a16="http://schemas.microsoft.com/office/drawing/2014/main" id="{6309F47B-1CD6-8E99-3C8D-16D7C7ADBE18}"/>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accent2"/>
                </a:solidFill>
              </a:defRPr>
            </a:lvl1pPr>
          </a:lstStyle>
          <a:p>
            <a:fld id="{BF7B486F-CDDB-4717-A298-06D195E96E62}" type="slidenum">
              <a:rPr lang="fr-FR" smtClean="0"/>
              <a:pPr/>
              <a:t>‹#›</a:t>
            </a:fld>
            <a:endParaRPr lang="fr-FR"/>
          </a:p>
        </p:txBody>
      </p:sp>
    </p:spTree>
    <p:extLst>
      <p:ext uri="{BB962C8B-B14F-4D97-AF65-F5344CB8AC3E}">
        <p14:creationId xmlns:p14="http://schemas.microsoft.com/office/powerpoint/2010/main" val="26120027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Simple text with subtitle">
    <p:spTree>
      <p:nvGrpSpPr>
        <p:cNvPr id="1" name=""/>
        <p:cNvGrpSpPr/>
        <p:nvPr/>
      </p:nvGrpSpPr>
      <p:grpSpPr>
        <a:xfrm>
          <a:off x="0" y="0"/>
          <a:ext cx="0" cy="0"/>
          <a:chOff x="0" y="0"/>
          <a:chExt cx="0" cy="0"/>
        </a:xfrm>
      </p:grpSpPr>
      <p:sp>
        <p:nvSpPr>
          <p:cNvPr id="22" name="Slide Number Placeholder 5">
            <a:extLst>
              <a:ext uri="{FF2B5EF4-FFF2-40B4-BE49-F238E27FC236}">
                <a16:creationId xmlns:a16="http://schemas.microsoft.com/office/drawing/2014/main" id="{559887BB-A956-577D-79FE-9E926388A075}"/>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tx1"/>
                </a:solidFill>
              </a:defRPr>
            </a:lvl1pPr>
          </a:lstStyle>
          <a:p>
            <a:fld id="{BF7B486F-CDDB-4717-A298-06D195E96E62}" type="slidenum">
              <a:rPr lang="fr-FR" smtClean="0"/>
              <a:pPr/>
              <a:t>‹#›</a:t>
            </a:fld>
            <a:endParaRPr lang="fr-FR"/>
          </a:p>
        </p:txBody>
      </p:sp>
      <p:sp>
        <p:nvSpPr>
          <p:cNvPr id="2" name="Title 6">
            <a:extLst>
              <a:ext uri="{FF2B5EF4-FFF2-40B4-BE49-F238E27FC236}">
                <a16:creationId xmlns:a16="http://schemas.microsoft.com/office/drawing/2014/main" id="{FE6E5A80-A179-6ED5-74C6-2CC310FE2F21}"/>
              </a:ext>
            </a:extLst>
          </p:cNvPr>
          <p:cNvSpPr>
            <a:spLocks noGrp="1"/>
          </p:cNvSpPr>
          <p:nvPr>
            <p:ph type="title" hasCustomPrompt="1"/>
          </p:nvPr>
        </p:nvSpPr>
        <p:spPr>
          <a:xfrm>
            <a:off x="602375" y="234603"/>
            <a:ext cx="10987200" cy="430887"/>
          </a:xfrm>
          <a:prstGeom prst="rect">
            <a:avLst/>
          </a:prstGeom>
        </p:spPr>
        <p:txBody>
          <a:bodyPr vert="horz" wrap="square" lIns="0" tIns="0" rIns="0" bIns="0" anchor="ctr">
            <a:spAutoFit/>
          </a:bodyPr>
          <a:lstStyle>
            <a:lvl1pPr>
              <a:lnSpc>
                <a:spcPct val="100000"/>
              </a:lnSpc>
              <a:defRPr sz="2800" b="1">
                <a:solidFill>
                  <a:schemeClr val="accent1"/>
                </a:solidFill>
              </a:defRPr>
            </a:lvl1pPr>
          </a:lstStyle>
          <a:p>
            <a:r>
              <a:rPr lang="en-US"/>
              <a:t>This is the slide title</a:t>
            </a:r>
          </a:p>
        </p:txBody>
      </p:sp>
      <p:sp>
        <p:nvSpPr>
          <p:cNvPr id="3" name="Text Placeholder 25">
            <a:extLst>
              <a:ext uri="{FF2B5EF4-FFF2-40B4-BE49-F238E27FC236}">
                <a16:creationId xmlns:a16="http://schemas.microsoft.com/office/drawing/2014/main" id="{61533B5A-7CB0-1D15-FC30-1C8956055810}"/>
              </a:ext>
            </a:extLst>
          </p:cNvPr>
          <p:cNvSpPr>
            <a:spLocks noGrp="1"/>
          </p:cNvSpPr>
          <p:nvPr>
            <p:ph type="body" sz="quarter" idx="20" hasCustomPrompt="1"/>
          </p:nvPr>
        </p:nvSpPr>
        <p:spPr>
          <a:xfrm>
            <a:off x="602375" y="772267"/>
            <a:ext cx="10987200" cy="307777"/>
          </a:xfrm>
          <a:prstGeom prst="rect">
            <a:avLst/>
          </a:prstGeom>
        </p:spPr>
        <p:txBody>
          <a:bodyPr lIns="0" tIns="0" rIns="0" bIns="0">
            <a:spAutoFit/>
          </a:bodyPr>
          <a:lstStyle>
            <a:lvl1pPr marL="0" indent="0" algn="l">
              <a:lnSpc>
                <a:spcPct val="100000"/>
              </a:lnSpc>
              <a:spcBef>
                <a:spcPts val="0"/>
              </a:spcBef>
              <a:spcAft>
                <a:spcPts val="600"/>
              </a:spcAft>
              <a:buNone/>
              <a:defRPr sz="2000" b="0">
                <a:solidFill>
                  <a:schemeClr val="tx1"/>
                </a:solidFill>
              </a:defRPr>
            </a:lvl1pPr>
          </a:lstStyle>
          <a:p>
            <a:pPr lvl="0"/>
            <a:r>
              <a:rPr lang="en-US"/>
              <a:t>This is the slide subtitle</a:t>
            </a:r>
          </a:p>
        </p:txBody>
      </p:sp>
      <p:sp>
        <p:nvSpPr>
          <p:cNvPr id="5" name="Text Placeholder 25">
            <a:extLst>
              <a:ext uri="{FF2B5EF4-FFF2-40B4-BE49-F238E27FC236}">
                <a16:creationId xmlns:a16="http://schemas.microsoft.com/office/drawing/2014/main" id="{39B246DB-AAF9-886D-14D3-F85B07C53D11}"/>
              </a:ext>
            </a:extLst>
          </p:cNvPr>
          <p:cNvSpPr>
            <a:spLocks noGrp="1"/>
          </p:cNvSpPr>
          <p:nvPr>
            <p:ph type="body" sz="quarter" idx="12" hasCustomPrompt="1"/>
          </p:nvPr>
        </p:nvSpPr>
        <p:spPr>
          <a:xfrm>
            <a:off x="602425" y="1290772"/>
            <a:ext cx="10987150" cy="246221"/>
          </a:xfrm>
          <a:prstGeom prst="rect">
            <a:avLst/>
          </a:prstGeom>
        </p:spPr>
        <p:txBody>
          <a:bodyPr lIns="0" tIns="0" rIns="0" bIns="0" anchor="b">
            <a:noAutofit/>
          </a:bodyPr>
          <a:lstStyle>
            <a:lvl1pPr marL="0" indent="0">
              <a:lnSpc>
                <a:spcPct val="100000"/>
              </a:lnSpc>
              <a:spcBef>
                <a:spcPts val="0"/>
              </a:spcBef>
              <a:spcAft>
                <a:spcPts val="600"/>
              </a:spcAft>
              <a:buNone/>
              <a:defRPr sz="1600" b="1">
                <a:solidFill>
                  <a:schemeClr val="accent3"/>
                </a:solidFill>
                <a:latin typeface="+mj-lt"/>
              </a:defRPr>
            </a:lvl1pPr>
          </a:lstStyle>
          <a:p>
            <a:pPr lvl="0"/>
            <a:r>
              <a:rPr lang="en-US"/>
              <a:t>This is the title of a paragraph</a:t>
            </a:r>
            <a:endParaRPr lang="fr-FR"/>
          </a:p>
        </p:txBody>
      </p:sp>
      <p:sp>
        <p:nvSpPr>
          <p:cNvPr id="6" name="Text Placeholder 25">
            <a:extLst>
              <a:ext uri="{FF2B5EF4-FFF2-40B4-BE49-F238E27FC236}">
                <a16:creationId xmlns:a16="http://schemas.microsoft.com/office/drawing/2014/main" id="{F0C81408-FABB-6793-9AA6-F6AC01F0FB3C}"/>
              </a:ext>
            </a:extLst>
          </p:cNvPr>
          <p:cNvSpPr>
            <a:spLocks noGrp="1"/>
          </p:cNvSpPr>
          <p:nvPr>
            <p:ph type="body" sz="quarter" idx="13" hasCustomPrompt="1"/>
          </p:nvPr>
        </p:nvSpPr>
        <p:spPr>
          <a:xfrm>
            <a:off x="602425" y="1591867"/>
            <a:ext cx="10987150" cy="4457869"/>
          </a:xfrm>
          <a:prstGeom prst="rect">
            <a:avLst/>
          </a:prstGeom>
        </p:spPr>
        <p:txBody>
          <a:bodyPr lIns="0" tIns="0" rIns="0" bIns="0">
            <a:noAutofit/>
          </a:bodyPr>
          <a:lstStyle>
            <a:lvl1pPr marL="0" indent="0">
              <a:lnSpc>
                <a:spcPct val="100000"/>
              </a:lnSpc>
              <a:spcBef>
                <a:spcPts val="0"/>
              </a:spcBef>
              <a:spcAft>
                <a:spcPts val="300"/>
              </a:spcAft>
              <a:buFont typeface="Arial" panose="020B0604020202020204" pitchFamily="34" charset="0"/>
              <a:buNone/>
              <a:defRPr sz="1400" b="0">
                <a:solidFill>
                  <a:schemeClr val="tx1"/>
                </a:solidFill>
              </a:defRPr>
            </a:lvl1pPr>
            <a:lvl2pPr marL="345600" indent="-172800">
              <a:lnSpc>
                <a:spcPct val="100000"/>
              </a:lnSpc>
              <a:spcBef>
                <a:spcPts val="0"/>
              </a:spcBef>
              <a:spcAft>
                <a:spcPts val="300"/>
              </a:spcAft>
              <a:buClrTx/>
              <a:buFont typeface="Arial" panose="020B0604020202020204" pitchFamily="34" charset="0"/>
              <a:buChar char="•"/>
              <a:defRPr sz="1400">
                <a:solidFill>
                  <a:schemeClr val="tx1"/>
                </a:solidFill>
              </a:defRPr>
            </a:lvl2pPr>
            <a:lvl3pPr marL="518400" indent="-172800">
              <a:lnSpc>
                <a:spcPct val="100000"/>
              </a:lnSpc>
              <a:spcBef>
                <a:spcPts val="0"/>
              </a:spcBef>
              <a:spcAft>
                <a:spcPts val="300"/>
              </a:spcAft>
              <a:buClrTx/>
              <a:buFont typeface="Calibri" panose="020F0502020204030204" pitchFamily="34" charset="0"/>
              <a:buChar char="‐"/>
              <a:defRPr sz="1400">
                <a:solidFill>
                  <a:schemeClr val="tx1"/>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spTree>
    <p:extLst>
      <p:ext uri="{BB962C8B-B14F-4D97-AF65-F5344CB8AC3E}">
        <p14:creationId xmlns:p14="http://schemas.microsoft.com/office/powerpoint/2010/main" val="1550946425"/>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1">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userDrawn="1">
            <p:custDataLst>
              <p:tags r:id="rId1"/>
            </p:custDataLst>
            <p:extLst>
              <p:ext uri="{D42A27DB-BD31-4B8C-83A1-F6EECF244321}">
                <p14:modId xmlns:p14="http://schemas.microsoft.com/office/powerpoint/2010/main" val="2174746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Slide Number Placeholder 5">
            <a:extLst>
              <a:ext uri="{FF2B5EF4-FFF2-40B4-BE49-F238E27FC236}">
                <a16:creationId xmlns:a16="http://schemas.microsoft.com/office/drawing/2014/main" id="{559887BB-A956-577D-79FE-9E926388A075}"/>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accent2"/>
                </a:solidFill>
              </a:defRPr>
            </a:lvl1pPr>
          </a:lstStyle>
          <a:p>
            <a:fld id="{BF7B486F-CDDB-4717-A298-06D195E96E62}" type="slidenum">
              <a:rPr lang="fr-FR" smtClean="0"/>
              <a:pPr/>
              <a:t>‹#›</a:t>
            </a:fld>
            <a:endParaRPr lang="fr-FR"/>
          </a:p>
        </p:txBody>
      </p:sp>
      <p:sp>
        <p:nvSpPr>
          <p:cNvPr id="5" name="Text Placeholder 25">
            <a:extLst>
              <a:ext uri="{FF2B5EF4-FFF2-40B4-BE49-F238E27FC236}">
                <a16:creationId xmlns:a16="http://schemas.microsoft.com/office/drawing/2014/main" id="{D3E8EBDB-EFDF-D91B-28C9-C8BEC6229A36}"/>
              </a:ext>
            </a:extLst>
          </p:cNvPr>
          <p:cNvSpPr>
            <a:spLocks noGrp="1"/>
          </p:cNvSpPr>
          <p:nvPr>
            <p:ph type="body" sz="quarter" idx="17" hasCustomPrompt="1"/>
          </p:nvPr>
        </p:nvSpPr>
        <p:spPr>
          <a:xfrm>
            <a:off x="8082001" y="1900980"/>
            <a:ext cx="3528000" cy="4160605"/>
          </a:xfrm>
          <a:prstGeom prst="roundRect">
            <a:avLst>
              <a:gd name="adj" fmla="val 9253"/>
            </a:avLst>
          </a:prstGeom>
          <a:solidFill>
            <a:schemeClr val="accent4"/>
          </a:solidFill>
        </p:spPr>
        <p:txBody>
          <a:bodyPr lIns="0" tIns="0" rIns="0" bIns="0">
            <a:noAutofit/>
          </a:bodyPr>
          <a:lstStyle>
            <a:lvl1pPr marL="0" indent="0">
              <a:lnSpc>
                <a:spcPct val="100000"/>
              </a:lnSpc>
              <a:spcBef>
                <a:spcPts val="0"/>
              </a:spcBef>
              <a:spcAft>
                <a:spcPts val="600"/>
              </a:spcAft>
              <a:buNone/>
              <a:defRPr sz="200" b="0">
                <a:solidFill>
                  <a:schemeClr val="accent1"/>
                </a:solidFill>
              </a:defRPr>
            </a:lvl1pPr>
          </a:lstStyle>
          <a:p>
            <a:pPr lvl="0"/>
            <a:r>
              <a:rPr lang="fr-FR"/>
              <a:t>  </a:t>
            </a:r>
          </a:p>
        </p:txBody>
      </p:sp>
      <p:sp>
        <p:nvSpPr>
          <p:cNvPr id="6" name="Text Placeholder 25">
            <a:extLst>
              <a:ext uri="{FF2B5EF4-FFF2-40B4-BE49-F238E27FC236}">
                <a16:creationId xmlns:a16="http://schemas.microsoft.com/office/drawing/2014/main" id="{633FC7B3-AFFD-6525-CAC3-4B17AD2B2F3C}"/>
              </a:ext>
            </a:extLst>
          </p:cNvPr>
          <p:cNvSpPr>
            <a:spLocks noGrp="1"/>
          </p:cNvSpPr>
          <p:nvPr>
            <p:ph type="body" sz="quarter" idx="12" hasCustomPrompt="1"/>
          </p:nvPr>
        </p:nvSpPr>
        <p:spPr>
          <a:xfrm>
            <a:off x="581999" y="1900980"/>
            <a:ext cx="3528000" cy="4160605"/>
          </a:xfrm>
          <a:prstGeom prst="roundRect">
            <a:avLst>
              <a:gd name="adj" fmla="val 9253"/>
            </a:avLst>
          </a:prstGeom>
          <a:solidFill>
            <a:schemeClr val="accent4"/>
          </a:solidFill>
        </p:spPr>
        <p:txBody>
          <a:bodyPr lIns="0" tIns="0" rIns="0" bIns="0">
            <a:noAutofit/>
          </a:bodyPr>
          <a:lstStyle>
            <a:lvl1pPr marL="0" indent="0">
              <a:lnSpc>
                <a:spcPct val="100000"/>
              </a:lnSpc>
              <a:spcBef>
                <a:spcPts val="0"/>
              </a:spcBef>
              <a:spcAft>
                <a:spcPts val="600"/>
              </a:spcAft>
              <a:buNone/>
              <a:defRPr sz="200" b="0">
                <a:solidFill>
                  <a:schemeClr val="accent1"/>
                </a:solidFill>
              </a:defRPr>
            </a:lvl1pPr>
          </a:lstStyle>
          <a:p>
            <a:pPr lvl="0"/>
            <a:r>
              <a:rPr lang="fr-FR"/>
              <a:t>  </a:t>
            </a:r>
          </a:p>
        </p:txBody>
      </p:sp>
      <p:sp>
        <p:nvSpPr>
          <p:cNvPr id="7" name="Text Placeholder 25">
            <a:extLst>
              <a:ext uri="{FF2B5EF4-FFF2-40B4-BE49-F238E27FC236}">
                <a16:creationId xmlns:a16="http://schemas.microsoft.com/office/drawing/2014/main" id="{A697E52E-BD18-CF1A-7102-C45A4B1C3183}"/>
              </a:ext>
            </a:extLst>
          </p:cNvPr>
          <p:cNvSpPr>
            <a:spLocks noGrp="1"/>
          </p:cNvSpPr>
          <p:nvPr>
            <p:ph type="body" sz="quarter" idx="15" hasCustomPrompt="1"/>
          </p:nvPr>
        </p:nvSpPr>
        <p:spPr>
          <a:xfrm>
            <a:off x="4332000" y="1900980"/>
            <a:ext cx="3528000" cy="4160605"/>
          </a:xfrm>
          <a:prstGeom prst="roundRect">
            <a:avLst>
              <a:gd name="adj" fmla="val 9253"/>
            </a:avLst>
          </a:prstGeom>
          <a:solidFill>
            <a:schemeClr val="accent4"/>
          </a:solidFill>
        </p:spPr>
        <p:txBody>
          <a:bodyPr lIns="0" tIns="0" rIns="0" bIns="0">
            <a:noAutofit/>
          </a:bodyPr>
          <a:lstStyle>
            <a:lvl1pPr marL="0" indent="0">
              <a:lnSpc>
                <a:spcPct val="100000"/>
              </a:lnSpc>
              <a:spcBef>
                <a:spcPts val="0"/>
              </a:spcBef>
              <a:spcAft>
                <a:spcPts val="600"/>
              </a:spcAft>
              <a:buNone/>
              <a:defRPr sz="200" b="0">
                <a:solidFill>
                  <a:schemeClr val="accent1"/>
                </a:solidFill>
              </a:defRPr>
            </a:lvl1pPr>
          </a:lstStyle>
          <a:p>
            <a:pPr lvl="0"/>
            <a:r>
              <a:rPr lang="fr-FR"/>
              <a:t>  </a:t>
            </a:r>
          </a:p>
        </p:txBody>
      </p:sp>
      <p:sp>
        <p:nvSpPr>
          <p:cNvPr id="26" name="Text Placeholder 25">
            <a:extLst>
              <a:ext uri="{FF2B5EF4-FFF2-40B4-BE49-F238E27FC236}">
                <a16:creationId xmlns:a16="http://schemas.microsoft.com/office/drawing/2014/main" id="{7A9CBA36-37E7-69F9-486A-13E3F228490A}"/>
              </a:ext>
            </a:extLst>
          </p:cNvPr>
          <p:cNvSpPr>
            <a:spLocks noGrp="1"/>
          </p:cNvSpPr>
          <p:nvPr>
            <p:ph type="body" sz="quarter" idx="18" hasCustomPrompt="1"/>
          </p:nvPr>
        </p:nvSpPr>
        <p:spPr>
          <a:xfrm>
            <a:off x="1682100" y="1237082"/>
            <a:ext cx="1327800" cy="1327800"/>
          </a:xfrm>
          <a:custGeom>
            <a:avLst/>
            <a:gdLst>
              <a:gd name="connsiteX0" fmla="*/ 519397 w 1038794"/>
              <a:gd name="connsiteY0" fmla="*/ 0 h 1038794"/>
              <a:gd name="connsiteX1" fmla="*/ 1038794 w 1038794"/>
              <a:gd name="connsiteY1" fmla="*/ 519397 h 1038794"/>
              <a:gd name="connsiteX2" fmla="*/ 519397 w 1038794"/>
              <a:gd name="connsiteY2" fmla="*/ 1038794 h 1038794"/>
              <a:gd name="connsiteX3" fmla="*/ 0 w 1038794"/>
              <a:gd name="connsiteY3" fmla="*/ 519397 h 1038794"/>
              <a:gd name="connsiteX4" fmla="*/ 519397 w 1038794"/>
              <a:gd name="connsiteY4" fmla="*/ 0 h 1038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794" h="1038794">
                <a:moveTo>
                  <a:pt x="519397" y="0"/>
                </a:moveTo>
                <a:cubicBezTo>
                  <a:pt x="806252" y="0"/>
                  <a:pt x="1038794" y="232542"/>
                  <a:pt x="1038794" y="519397"/>
                </a:cubicBezTo>
                <a:cubicBezTo>
                  <a:pt x="1038794" y="806252"/>
                  <a:pt x="806252" y="1038794"/>
                  <a:pt x="519397" y="1038794"/>
                </a:cubicBezTo>
                <a:cubicBezTo>
                  <a:pt x="232542" y="1038794"/>
                  <a:pt x="0" y="806252"/>
                  <a:pt x="0" y="519397"/>
                </a:cubicBezTo>
                <a:cubicBezTo>
                  <a:pt x="0" y="232542"/>
                  <a:pt x="232542" y="0"/>
                  <a:pt x="519397" y="0"/>
                </a:cubicBezTo>
                <a:close/>
              </a:path>
            </a:pathLst>
          </a:custGeom>
          <a:solidFill>
            <a:schemeClr val="bg1"/>
          </a:solidFill>
          <a:ln w="38100">
            <a:solidFill>
              <a:schemeClr val="accent4"/>
            </a:solidFill>
          </a:ln>
        </p:spPr>
        <p:txBody>
          <a:bodyPr wrap="square" lIns="0" tIns="0" rIns="0" bIns="0">
            <a:noAutofit/>
          </a:bodyPr>
          <a:lstStyle>
            <a:lvl1pPr marL="0" indent="0">
              <a:lnSpc>
                <a:spcPct val="100000"/>
              </a:lnSpc>
              <a:spcBef>
                <a:spcPts val="0"/>
              </a:spcBef>
              <a:spcAft>
                <a:spcPts val="600"/>
              </a:spcAft>
              <a:buNone/>
              <a:defRPr sz="200" b="0">
                <a:solidFill>
                  <a:schemeClr val="accent1"/>
                </a:solidFill>
              </a:defRPr>
            </a:lvl1pPr>
          </a:lstStyle>
          <a:p>
            <a:pPr lvl="0"/>
            <a:r>
              <a:rPr lang="fr-FR"/>
              <a:t>  </a:t>
            </a:r>
          </a:p>
        </p:txBody>
      </p:sp>
      <p:sp>
        <p:nvSpPr>
          <p:cNvPr id="27" name="Text Placeholder 26">
            <a:extLst>
              <a:ext uri="{FF2B5EF4-FFF2-40B4-BE49-F238E27FC236}">
                <a16:creationId xmlns:a16="http://schemas.microsoft.com/office/drawing/2014/main" id="{FD8608B6-DAFD-01B0-386F-5BE9F808584C}"/>
              </a:ext>
            </a:extLst>
          </p:cNvPr>
          <p:cNvSpPr>
            <a:spLocks noGrp="1"/>
          </p:cNvSpPr>
          <p:nvPr>
            <p:ph type="body" sz="quarter" idx="19" hasCustomPrompt="1"/>
          </p:nvPr>
        </p:nvSpPr>
        <p:spPr>
          <a:xfrm>
            <a:off x="5432100" y="1237082"/>
            <a:ext cx="1327800" cy="1327800"/>
          </a:xfrm>
          <a:custGeom>
            <a:avLst/>
            <a:gdLst>
              <a:gd name="connsiteX0" fmla="*/ 519397 w 1038794"/>
              <a:gd name="connsiteY0" fmla="*/ 0 h 1038794"/>
              <a:gd name="connsiteX1" fmla="*/ 1038794 w 1038794"/>
              <a:gd name="connsiteY1" fmla="*/ 519397 h 1038794"/>
              <a:gd name="connsiteX2" fmla="*/ 519397 w 1038794"/>
              <a:gd name="connsiteY2" fmla="*/ 1038794 h 1038794"/>
              <a:gd name="connsiteX3" fmla="*/ 0 w 1038794"/>
              <a:gd name="connsiteY3" fmla="*/ 519397 h 1038794"/>
              <a:gd name="connsiteX4" fmla="*/ 519397 w 1038794"/>
              <a:gd name="connsiteY4" fmla="*/ 0 h 1038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794" h="1038794">
                <a:moveTo>
                  <a:pt x="519397" y="0"/>
                </a:moveTo>
                <a:cubicBezTo>
                  <a:pt x="806252" y="0"/>
                  <a:pt x="1038794" y="232542"/>
                  <a:pt x="1038794" y="519397"/>
                </a:cubicBezTo>
                <a:cubicBezTo>
                  <a:pt x="1038794" y="806252"/>
                  <a:pt x="806252" y="1038794"/>
                  <a:pt x="519397" y="1038794"/>
                </a:cubicBezTo>
                <a:cubicBezTo>
                  <a:pt x="232542" y="1038794"/>
                  <a:pt x="0" y="806252"/>
                  <a:pt x="0" y="519397"/>
                </a:cubicBezTo>
                <a:cubicBezTo>
                  <a:pt x="0" y="232542"/>
                  <a:pt x="232542" y="0"/>
                  <a:pt x="519397" y="0"/>
                </a:cubicBezTo>
                <a:close/>
              </a:path>
            </a:pathLst>
          </a:custGeom>
          <a:solidFill>
            <a:schemeClr val="bg1"/>
          </a:solidFill>
          <a:ln w="38100">
            <a:solidFill>
              <a:schemeClr val="accent4"/>
            </a:solidFill>
          </a:ln>
        </p:spPr>
        <p:txBody>
          <a:bodyPr wrap="square" lIns="0" tIns="0" rIns="0" bIns="0">
            <a:noAutofit/>
          </a:bodyPr>
          <a:lstStyle>
            <a:lvl1pPr marL="0" indent="0">
              <a:lnSpc>
                <a:spcPct val="100000"/>
              </a:lnSpc>
              <a:spcBef>
                <a:spcPts val="0"/>
              </a:spcBef>
              <a:spcAft>
                <a:spcPts val="600"/>
              </a:spcAft>
              <a:buNone/>
              <a:defRPr sz="200" b="0">
                <a:solidFill>
                  <a:schemeClr val="accent1"/>
                </a:solidFill>
              </a:defRPr>
            </a:lvl1pPr>
          </a:lstStyle>
          <a:p>
            <a:pPr lvl="0"/>
            <a:r>
              <a:rPr lang="fr-FR"/>
              <a:t>  </a:t>
            </a:r>
          </a:p>
        </p:txBody>
      </p:sp>
      <p:sp>
        <p:nvSpPr>
          <p:cNvPr id="28" name="Text Placeholder 27">
            <a:extLst>
              <a:ext uri="{FF2B5EF4-FFF2-40B4-BE49-F238E27FC236}">
                <a16:creationId xmlns:a16="http://schemas.microsoft.com/office/drawing/2014/main" id="{60BF29BF-3A50-57DE-5042-38D1BC8DE2A1}"/>
              </a:ext>
            </a:extLst>
          </p:cNvPr>
          <p:cNvSpPr>
            <a:spLocks noGrp="1"/>
          </p:cNvSpPr>
          <p:nvPr>
            <p:ph type="body" sz="quarter" idx="20" hasCustomPrompt="1"/>
          </p:nvPr>
        </p:nvSpPr>
        <p:spPr>
          <a:xfrm>
            <a:off x="9182102" y="1237083"/>
            <a:ext cx="1327798" cy="1327798"/>
          </a:xfrm>
          <a:custGeom>
            <a:avLst/>
            <a:gdLst>
              <a:gd name="connsiteX0" fmla="*/ 519397 w 1038794"/>
              <a:gd name="connsiteY0" fmla="*/ 0 h 1038794"/>
              <a:gd name="connsiteX1" fmla="*/ 1038794 w 1038794"/>
              <a:gd name="connsiteY1" fmla="*/ 519397 h 1038794"/>
              <a:gd name="connsiteX2" fmla="*/ 519397 w 1038794"/>
              <a:gd name="connsiteY2" fmla="*/ 1038794 h 1038794"/>
              <a:gd name="connsiteX3" fmla="*/ 0 w 1038794"/>
              <a:gd name="connsiteY3" fmla="*/ 519397 h 1038794"/>
              <a:gd name="connsiteX4" fmla="*/ 519397 w 1038794"/>
              <a:gd name="connsiteY4" fmla="*/ 0 h 1038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794" h="1038794">
                <a:moveTo>
                  <a:pt x="519397" y="0"/>
                </a:moveTo>
                <a:cubicBezTo>
                  <a:pt x="806252" y="0"/>
                  <a:pt x="1038794" y="232542"/>
                  <a:pt x="1038794" y="519397"/>
                </a:cubicBezTo>
                <a:cubicBezTo>
                  <a:pt x="1038794" y="806252"/>
                  <a:pt x="806252" y="1038794"/>
                  <a:pt x="519397" y="1038794"/>
                </a:cubicBezTo>
                <a:cubicBezTo>
                  <a:pt x="232542" y="1038794"/>
                  <a:pt x="0" y="806252"/>
                  <a:pt x="0" y="519397"/>
                </a:cubicBezTo>
                <a:cubicBezTo>
                  <a:pt x="0" y="232542"/>
                  <a:pt x="232542" y="0"/>
                  <a:pt x="519397" y="0"/>
                </a:cubicBezTo>
                <a:close/>
              </a:path>
            </a:pathLst>
          </a:custGeom>
          <a:solidFill>
            <a:schemeClr val="bg1"/>
          </a:solidFill>
          <a:ln w="38100">
            <a:solidFill>
              <a:schemeClr val="accent4"/>
            </a:solidFill>
          </a:ln>
        </p:spPr>
        <p:txBody>
          <a:bodyPr wrap="square" lIns="0" tIns="0" rIns="0" bIns="0">
            <a:noAutofit/>
          </a:bodyPr>
          <a:lstStyle>
            <a:lvl1pPr marL="0" indent="0">
              <a:lnSpc>
                <a:spcPct val="100000"/>
              </a:lnSpc>
              <a:spcBef>
                <a:spcPts val="0"/>
              </a:spcBef>
              <a:spcAft>
                <a:spcPts val="600"/>
              </a:spcAft>
              <a:buNone/>
              <a:defRPr sz="200" b="0">
                <a:solidFill>
                  <a:schemeClr val="accent1"/>
                </a:solidFill>
              </a:defRPr>
            </a:lvl1pPr>
          </a:lstStyle>
          <a:p>
            <a:pPr lvl="0"/>
            <a:r>
              <a:rPr lang="fr-FR"/>
              <a:t>  </a:t>
            </a:r>
          </a:p>
        </p:txBody>
      </p:sp>
      <p:sp>
        <p:nvSpPr>
          <p:cNvPr id="29" name="Picture Placeholder 3">
            <a:extLst>
              <a:ext uri="{FF2B5EF4-FFF2-40B4-BE49-F238E27FC236}">
                <a16:creationId xmlns:a16="http://schemas.microsoft.com/office/drawing/2014/main" id="{194A4C2A-6F6B-85AA-D2C5-A77FCACA7CD3}"/>
              </a:ext>
            </a:extLst>
          </p:cNvPr>
          <p:cNvSpPr>
            <a:spLocks noGrp="1"/>
          </p:cNvSpPr>
          <p:nvPr>
            <p:ph type="pic" sz="quarter" idx="10" hasCustomPrompt="1"/>
          </p:nvPr>
        </p:nvSpPr>
        <p:spPr>
          <a:xfrm>
            <a:off x="1950000" y="1504982"/>
            <a:ext cx="792000" cy="792000"/>
          </a:xfrm>
          <a:prstGeom prst="rect">
            <a:avLst/>
          </a:prstGeom>
          <a:noFill/>
        </p:spPr>
        <p:txBody>
          <a:bodyPr wrap="square" anchor="ctr">
            <a:noAutofit/>
          </a:bodyPr>
          <a:lstStyle>
            <a:lvl1pPr marL="0" indent="0" algn="ctr">
              <a:buNone/>
              <a:defRPr sz="1000">
                <a:solidFill>
                  <a:schemeClr val="accent2"/>
                </a:solidFill>
              </a:defRPr>
            </a:lvl1pPr>
          </a:lstStyle>
          <a:p>
            <a:r>
              <a:rPr lang="fr-FR"/>
              <a:t>Insert </a:t>
            </a:r>
            <a:r>
              <a:rPr lang="fr-FR" err="1"/>
              <a:t>icon</a:t>
            </a:r>
            <a:endParaRPr lang="fr-FR"/>
          </a:p>
        </p:txBody>
      </p:sp>
      <p:sp>
        <p:nvSpPr>
          <p:cNvPr id="30" name="Picture Placeholder 3">
            <a:extLst>
              <a:ext uri="{FF2B5EF4-FFF2-40B4-BE49-F238E27FC236}">
                <a16:creationId xmlns:a16="http://schemas.microsoft.com/office/drawing/2014/main" id="{00254D9B-AEA2-CA66-93CE-44D618F44682}"/>
              </a:ext>
            </a:extLst>
          </p:cNvPr>
          <p:cNvSpPr>
            <a:spLocks noGrp="1"/>
          </p:cNvSpPr>
          <p:nvPr>
            <p:ph type="pic" sz="quarter" idx="21" hasCustomPrompt="1"/>
          </p:nvPr>
        </p:nvSpPr>
        <p:spPr>
          <a:xfrm>
            <a:off x="9450001" y="1504982"/>
            <a:ext cx="792000" cy="792000"/>
          </a:xfrm>
          <a:prstGeom prst="rect">
            <a:avLst/>
          </a:prstGeom>
          <a:noFill/>
        </p:spPr>
        <p:txBody>
          <a:bodyPr wrap="square" anchor="ctr">
            <a:noAutofit/>
          </a:bodyPr>
          <a:lstStyle>
            <a:lvl1pPr marL="0" indent="0" algn="ctr">
              <a:buNone/>
              <a:defRPr sz="1000">
                <a:solidFill>
                  <a:schemeClr val="accent2"/>
                </a:solidFill>
              </a:defRPr>
            </a:lvl1pPr>
          </a:lstStyle>
          <a:p>
            <a:r>
              <a:rPr lang="fr-FR"/>
              <a:t>Insert </a:t>
            </a:r>
            <a:r>
              <a:rPr lang="fr-FR" err="1"/>
              <a:t>icon</a:t>
            </a:r>
            <a:endParaRPr lang="fr-FR"/>
          </a:p>
        </p:txBody>
      </p:sp>
      <p:sp>
        <p:nvSpPr>
          <p:cNvPr id="31" name="Picture Placeholder 3">
            <a:extLst>
              <a:ext uri="{FF2B5EF4-FFF2-40B4-BE49-F238E27FC236}">
                <a16:creationId xmlns:a16="http://schemas.microsoft.com/office/drawing/2014/main" id="{98CFC95B-BD3A-354F-7746-E76B52A72EF5}"/>
              </a:ext>
            </a:extLst>
          </p:cNvPr>
          <p:cNvSpPr>
            <a:spLocks noGrp="1"/>
          </p:cNvSpPr>
          <p:nvPr>
            <p:ph type="pic" sz="quarter" idx="22" hasCustomPrompt="1"/>
          </p:nvPr>
        </p:nvSpPr>
        <p:spPr>
          <a:xfrm>
            <a:off x="5700000" y="1504982"/>
            <a:ext cx="792000" cy="792000"/>
          </a:xfrm>
          <a:prstGeom prst="rect">
            <a:avLst/>
          </a:prstGeom>
          <a:noFill/>
        </p:spPr>
        <p:txBody>
          <a:bodyPr wrap="square" anchor="ctr">
            <a:noAutofit/>
          </a:bodyPr>
          <a:lstStyle>
            <a:lvl1pPr marL="0" indent="0" algn="ctr">
              <a:buNone/>
              <a:defRPr sz="1000">
                <a:solidFill>
                  <a:schemeClr val="accent2"/>
                </a:solidFill>
              </a:defRPr>
            </a:lvl1pPr>
          </a:lstStyle>
          <a:p>
            <a:r>
              <a:rPr lang="fr-FR"/>
              <a:t>Insert </a:t>
            </a:r>
            <a:r>
              <a:rPr lang="fr-FR" err="1"/>
              <a:t>icon</a:t>
            </a:r>
            <a:endParaRPr lang="fr-FR"/>
          </a:p>
        </p:txBody>
      </p:sp>
      <p:sp>
        <p:nvSpPr>
          <p:cNvPr id="32" name="Text Placeholder 25">
            <a:extLst>
              <a:ext uri="{FF2B5EF4-FFF2-40B4-BE49-F238E27FC236}">
                <a16:creationId xmlns:a16="http://schemas.microsoft.com/office/drawing/2014/main" id="{3135BD51-DD34-BE26-39D2-84AE8551A79A}"/>
              </a:ext>
            </a:extLst>
          </p:cNvPr>
          <p:cNvSpPr>
            <a:spLocks noGrp="1"/>
          </p:cNvSpPr>
          <p:nvPr>
            <p:ph type="body" sz="quarter" idx="23" hasCustomPrompt="1"/>
          </p:nvPr>
        </p:nvSpPr>
        <p:spPr>
          <a:xfrm>
            <a:off x="869999" y="2777039"/>
            <a:ext cx="2952000" cy="246221"/>
          </a:xfrm>
          <a:prstGeom prst="rect">
            <a:avLst/>
          </a:prstGeom>
        </p:spPr>
        <p:txBody>
          <a:bodyPr lIns="0" tIns="0" rIns="0" bIns="0">
            <a:noAutofit/>
          </a:bodyPr>
          <a:lstStyle>
            <a:lvl1pPr marL="0" indent="0" algn="ctr">
              <a:lnSpc>
                <a:spcPct val="100000"/>
              </a:lnSpc>
              <a:spcBef>
                <a:spcPts val="0"/>
              </a:spcBef>
              <a:spcAft>
                <a:spcPts val="600"/>
              </a:spcAft>
              <a:buNone/>
              <a:defRPr sz="1600" b="1">
                <a:solidFill>
                  <a:schemeClr val="accent1"/>
                </a:solidFill>
                <a:latin typeface="+mj-lt"/>
              </a:defRPr>
            </a:lvl1pPr>
          </a:lstStyle>
          <a:p>
            <a:pPr lvl="0"/>
            <a:r>
              <a:rPr lang="en-US"/>
              <a:t>This is the title of a paragraph</a:t>
            </a:r>
            <a:endParaRPr lang="fr-FR"/>
          </a:p>
        </p:txBody>
      </p:sp>
      <p:sp>
        <p:nvSpPr>
          <p:cNvPr id="33" name="Text Placeholder 25">
            <a:extLst>
              <a:ext uri="{FF2B5EF4-FFF2-40B4-BE49-F238E27FC236}">
                <a16:creationId xmlns:a16="http://schemas.microsoft.com/office/drawing/2014/main" id="{974B078C-EFB4-964D-2E2C-46B3DF1F5C8B}"/>
              </a:ext>
            </a:extLst>
          </p:cNvPr>
          <p:cNvSpPr>
            <a:spLocks noGrp="1"/>
          </p:cNvSpPr>
          <p:nvPr>
            <p:ph type="body" sz="quarter" idx="13" hasCustomPrompt="1"/>
          </p:nvPr>
        </p:nvSpPr>
        <p:spPr>
          <a:xfrm>
            <a:off x="869999" y="3372422"/>
            <a:ext cx="2952000" cy="2340000"/>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accent2"/>
                </a:solidFill>
              </a:defRPr>
            </a:lvl1pPr>
            <a:lvl2pPr marL="345600" indent="-172800">
              <a:lnSpc>
                <a:spcPct val="100000"/>
              </a:lnSpc>
              <a:spcBef>
                <a:spcPts val="0"/>
              </a:spcBef>
              <a:spcAft>
                <a:spcPts val="300"/>
              </a:spcAft>
              <a:buClr>
                <a:schemeClr val="accent2"/>
              </a:buClr>
              <a:buFont typeface="Ubuntu" panose="020B0504030602030204" pitchFamily="34" charset="0"/>
              <a:buChar char="-"/>
              <a:defRPr sz="1400">
                <a:solidFill>
                  <a:schemeClr val="accent2"/>
                </a:solidFill>
              </a:defRPr>
            </a:lvl2pPr>
            <a:lvl3pPr marL="518400" indent="-172800">
              <a:lnSpc>
                <a:spcPct val="100000"/>
              </a:lnSpc>
              <a:spcBef>
                <a:spcPts val="0"/>
              </a:spcBef>
              <a:spcAft>
                <a:spcPts val="300"/>
              </a:spcAft>
              <a:buClr>
                <a:schemeClr val="accent2"/>
              </a:buClr>
              <a:buFont typeface="Wingdings" panose="05000000000000000000" pitchFamily="2" charset="2"/>
              <a:buChar char="§"/>
              <a:defRPr sz="1400">
                <a:solidFill>
                  <a:schemeClr val="accent2"/>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sp>
        <p:nvSpPr>
          <p:cNvPr id="37" name="Text Placeholder 25">
            <a:extLst>
              <a:ext uri="{FF2B5EF4-FFF2-40B4-BE49-F238E27FC236}">
                <a16:creationId xmlns:a16="http://schemas.microsoft.com/office/drawing/2014/main" id="{EFFD032E-F53F-B220-BC29-D3C30E0B12A5}"/>
              </a:ext>
            </a:extLst>
          </p:cNvPr>
          <p:cNvSpPr>
            <a:spLocks noGrp="1"/>
          </p:cNvSpPr>
          <p:nvPr>
            <p:ph type="body" sz="quarter" idx="24" hasCustomPrompt="1"/>
          </p:nvPr>
        </p:nvSpPr>
        <p:spPr>
          <a:xfrm>
            <a:off x="4620000" y="2777039"/>
            <a:ext cx="2952000" cy="246221"/>
          </a:xfrm>
          <a:prstGeom prst="rect">
            <a:avLst/>
          </a:prstGeom>
        </p:spPr>
        <p:txBody>
          <a:bodyPr lIns="0" tIns="0" rIns="0" bIns="0">
            <a:noAutofit/>
          </a:bodyPr>
          <a:lstStyle>
            <a:lvl1pPr marL="0" indent="0" algn="ctr">
              <a:lnSpc>
                <a:spcPct val="100000"/>
              </a:lnSpc>
              <a:spcBef>
                <a:spcPts val="0"/>
              </a:spcBef>
              <a:spcAft>
                <a:spcPts val="600"/>
              </a:spcAft>
              <a:buNone/>
              <a:defRPr sz="1600" b="1">
                <a:solidFill>
                  <a:schemeClr val="accent1"/>
                </a:solidFill>
                <a:latin typeface="+mj-lt"/>
              </a:defRPr>
            </a:lvl1pPr>
          </a:lstStyle>
          <a:p>
            <a:pPr lvl="0"/>
            <a:r>
              <a:rPr lang="en-US"/>
              <a:t>This is the title of a paragraph</a:t>
            </a:r>
            <a:endParaRPr lang="fr-FR"/>
          </a:p>
        </p:txBody>
      </p:sp>
      <p:sp>
        <p:nvSpPr>
          <p:cNvPr id="39" name="Text Placeholder 25">
            <a:extLst>
              <a:ext uri="{FF2B5EF4-FFF2-40B4-BE49-F238E27FC236}">
                <a16:creationId xmlns:a16="http://schemas.microsoft.com/office/drawing/2014/main" id="{18AB4EFB-BE07-AF40-6047-D4B7D70C3EAB}"/>
              </a:ext>
            </a:extLst>
          </p:cNvPr>
          <p:cNvSpPr>
            <a:spLocks noGrp="1"/>
          </p:cNvSpPr>
          <p:nvPr>
            <p:ph type="body" sz="quarter" idx="25" hasCustomPrompt="1"/>
          </p:nvPr>
        </p:nvSpPr>
        <p:spPr>
          <a:xfrm>
            <a:off x="4620000" y="3372422"/>
            <a:ext cx="2952000" cy="2340000"/>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accent2"/>
                </a:solidFill>
              </a:defRPr>
            </a:lvl1pPr>
            <a:lvl2pPr marL="345600" indent="-172800">
              <a:lnSpc>
                <a:spcPct val="100000"/>
              </a:lnSpc>
              <a:spcBef>
                <a:spcPts val="0"/>
              </a:spcBef>
              <a:spcAft>
                <a:spcPts val="300"/>
              </a:spcAft>
              <a:buClr>
                <a:schemeClr val="accent2"/>
              </a:buClr>
              <a:buFont typeface="Ubuntu" panose="020B0504030602030204" pitchFamily="34" charset="0"/>
              <a:buChar char="-"/>
              <a:defRPr sz="1400">
                <a:solidFill>
                  <a:schemeClr val="accent2"/>
                </a:solidFill>
              </a:defRPr>
            </a:lvl2pPr>
            <a:lvl3pPr marL="518400" indent="-172800">
              <a:lnSpc>
                <a:spcPct val="100000"/>
              </a:lnSpc>
              <a:spcBef>
                <a:spcPts val="0"/>
              </a:spcBef>
              <a:spcAft>
                <a:spcPts val="300"/>
              </a:spcAft>
              <a:buClr>
                <a:schemeClr val="accent2"/>
              </a:buClr>
              <a:buFont typeface="Wingdings" panose="05000000000000000000" pitchFamily="2" charset="2"/>
              <a:buChar char="§"/>
              <a:defRPr sz="1400">
                <a:solidFill>
                  <a:schemeClr val="accent2"/>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sp>
        <p:nvSpPr>
          <p:cNvPr id="40" name="Text Placeholder 25">
            <a:extLst>
              <a:ext uri="{FF2B5EF4-FFF2-40B4-BE49-F238E27FC236}">
                <a16:creationId xmlns:a16="http://schemas.microsoft.com/office/drawing/2014/main" id="{FDABEA5F-6449-B426-52A7-14105EE90D94}"/>
              </a:ext>
            </a:extLst>
          </p:cNvPr>
          <p:cNvSpPr>
            <a:spLocks noGrp="1"/>
          </p:cNvSpPr>
          <p:nvPr>
            <p:ph type="body" sz="quarter" idx="26" hasCustomPrompt="1"/>
          </p:nvPr>
        </p:nvSpPr>
        <p:spPr>
          <a:xfrm>
            <a:off x="8370001" y="2777039"/>
            <a:ext cx="2952000" cy="246221"/>
          </a:xfrm>
          <a:prstGeom prst="rect">
            <a:avLst/>
          </a:prstGeom>
        </p:spPr>
        <p:txBody>
          <a:bodyPr lIns="0" tIns="0" rIns="0" bIns="0">
            <a:noAutofit/>
          </a:bodyPr>
          <a:lstStyle>
            <a:lvl1pPr marL="0" indent="0" algn="ctr">
              <a:lnSpc>
                <a:spcPct val="100000"/>
              </a:lnSpc>
              <a:spcBef>
                <a:spcPts val="0"/>
              </a:spcBef>
              <a:spcAft>
                <a:spcPts val="600"/>
              </a:spcAft>
              <a:buNone/>
              <a:defRPr sz="1600" b="1">
                <a:solidFill>
                  <a:schemeClr val="accent1"/>
                </a:solidFill>
                <a:latin typeface="+mj-lt"/>
              </a:defRPr>
            </a:lvl1pPr>
          </a:lstStyle>
          <a:p>
            <a:pPr lvl="0"/>
            <a:r>
              <a:rPr lang="en-US"/>
              <a:t>This is the title of a paragraph</a:t>
            </a:r>
            <a:endParaRPr lang="fr-FR"/>
          </a:p>
        </p:txBody>
      </p:sp>
      <p:sp>
        <p:nvSpPr>
          <p:cNvPr id="41" name="Text Placeholder 25">
            <a:extLst>
              <a:ext uri="{FF2B5EF4-FFF2-40B4-BE49-F238E27FC236}">
                <a16:creationId xmlns:a16="http://schemas.microsoft.com/office/drawing/2014/main" id="{ADA625BB-5FD7-C823-5701-57825DE78F92}"/>
              </a:ext>
            </a:extLst>
          </p:cNvPr>
          <p:cNvSpPr>
            <a:spLocks noGrp="1"/>
          </p:cNvSpPr>
          <p:nvPr>
            <p:ph type="body" sz="quarter" idx="27" hasCustomPrompt="1"/>
          </p:nvPr>
        </p:nvSpPr>
        <p:spPr>
          <a:xfrm>
            <a:off x="8370001" y="3372422"/>
            <a:ext cx="2952000" cy="2340000"/>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accent2"/>
                </a:solidFill>
              </a:defRPr>
            </a:lvl1pPr>
            <a:lvl2pPr marL="345600" indent="-172800">
              <a:lnSpc>
                <a:spcPct val="100000"/>
              </a:lnSpc>
              <a:spcBef>
                <a:spcPts val="0"/>
              </a:spcBef>
              <a:spcAft>
                <a:spcPts val="300"/>
              </a:spcAft>
              <a:buClr>
                <a:schemeClr val="accent2"/>
              </a:buClr>
              <a:buFont typeface="Ubuntu" panose="020B0504030602030204" pitchFamily="34" charset="0"/>
              <a:buChar char="-"/>
              <a:defRPr sz="1400">
                <a:solidFill>
                  <a:schemeClr val="accent2"/>
                </a:solidFill>
              </a:defRPr>
            </a:lvl2pPr>
            <a:lvl3pPr marL="518400" indent="-172800">
              <a:lnSpc>
                <a:spcPct val="100000"/>
              </a:lnSpc>
              <a:spcBef>
                <a:spcPts val="0"/>
              </a:spcBef>
              <a:spcAft>
                <a:spcPts val="300"/>
              </a:spcAft>
              <a:buClr>
                <a:schemeClr val="accent2"/>
              </a:buClr>
              <a:buFont typeface="Wingdings" panose="05000000000000000000" pitchFamily="2" charset="2"/>
              <a:buChar char="§"/>
              <a:defRPr sz="1400">
                <a:solidFill>
                  <a:schemeClr val="accent2"/>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sp>
        <p:nvSpPr>
          <p:cNvPr id="42" name="Text Placeholder 4">
            <a:extLst>
              <a:ext uri="{FF2B5EF4-FFF2-40B4-BE49-F238E27FC236}">
                <a16:creationId xmlns:a16="http://schemas.microsoft.com/office/drawing/2014/main" id="{D8F13034-4B25-B346-5A9F-E91D4111F73A}"/>
              </a:ext>
            </a:extLst>
          </p:cNvPr>
          <p:cNvSpPr>
            <a:spLocks noGrp="1"/>
          </p:cNvSpPr>
          <p:nvPr>
            <p:ph type="body" sz="quarter" idx="39" hasCustomPrompt="1"/>
          </p:nvPr>
        </p:nvSpPr>
        <p:spPr>
          <a:xfrm rot="10800000" flipV="1">
            <a:off x="869998" y="3171983"/>
            <a:ext cx="2951999" cy="180000"/>
          </a:xfrm>
          <a:custGeom>
            <a:avLst/>
            <a:gdLst>
              <a:gd name="connsiteX0" fmla="*/ 0 w 5439561"/>
              <a:gd name="connsiteY0" fmla="*/ 0 h 209550"/>
              <a:gd name="connsiteX1" fmla="*/ 5439561 w 5439561"/>
              <a:gd name="connsiteY1" fmla="*/ 0 h 209550"/>
              <a:gd name="connsiteX2" fmla="*/ 5439561 w 5439561"/>
              <a:gd name="connsiteY2" fmla="*/ 209550 h 209550"/>
              <a:gd name="connsiteX3" fmla="*/ 0 w 5439561"/>
              <a:gd name="connsiteY3" fmla="*/ 209550 h 209550"/>
              <a:gd name="connsiteX4" fmla="*/ 0 w 5439561"/>
              <a:gd name="connsiteY4" fmla="*/ 0 h 209550"/>
              <a:gd name="connsiteX0" fmla="*/ 0 w 5439561"/>
              <a:gd name="connsiteY0" fmla="*/ 0 h 209550"/>
              <a:gd name="connsiteX1" fmla="*/ 5439561 w 5439561"/>
              <a:gd name="connsiteY1" fmla="*/ 209550 h 209550"/>
              <a:gd name="connsiteX2" fmla="*/ 0 w 5439561"/>
              <a:gd name="connsiteY2" fmla="*/ 209550 h 209550"/>
              <a:gd name="connsiteX3" fmla="*/ 0 w 5439561"/>
              <a:gd name="connsiteY3" fmla="*/ 0 h 209550"/>
              <a:gd name="connsiteX0" fmla="*/ 0 w 5439561"/>
              <a:gd name="connsiteY0" fmla="*/ 0 h 0"/>
              <a:gd name="connsiteX1" fmla="*/ 5439561 w 5439561"/>
              <a:gd name="connsiteY1" fmla="*/ 0 h 0"/>
              <a:gd name="connsiteX2" fmla="*/ 0 w 5439561"/>
              <a:gd name="connsiteY2" fmla="*/ 0 h 0"/>
            </a:gdLst>
            <a:ahLst/>
            <a:cxnLst>
              <a:cxn ang="0">
                <a:pos x="connsiteX0" y="connsiteY0"/>
              </a:cxn>
              <a:cxn ang="0">
                <a:pos x="connsiteX1" y="connsiteY1"/>
              </a:cxn>
              <a:cxn ang="0">
                <a:pos x="connsiteX2" y="connsiteY2"/>
              </a:cxn>
            </a:cxnLst>
            <a:rect l="l" t="t" r="r" b="b"/>
            <a:pathLst>
              <a:path w="5439561">
                <a:moveTo>
                  <a:pt x="0" y="0"/>
                </a:moveTo>
                <a:lnTo>
                  <a:pt x="5439561" y="0"/>
                </a:lnTo>
                <a:lnTo>
                  <a:pt x="0" y="0"/>
                </a:lnTo>
                <a:close/>
              </a:path>
            </a:pathLst>
          </a:custGeom>
          <a:ln>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txBody>
          <a:bodyPr/>
          <a:lstStyle>
            <a:lvl1pPr>
              <a:defRPr sz="100">
                <a:solidFill>
                  <a:schemeClr val="bg1"/>
                </a:solidFill>
              </a:defRPr>
            </a:lvl1pPr>
          </a:lstStyle>
          <a:p>
            <a:pPr lvl="0"/>
            <a:r>
              <a:rPr lang="fr-FR" noProof="0"/>
              <a:t>   </a:t>
            </a:r>
          </a:p>
        </p:txBody>
      </p:sp>
      <p:sp>
        <p:nvSpPr>
          <p:cNvPr id="48" name="Text Placeholder 4">
            <a:extLst>
              <a:ext uri="{FF2B5EF4-FFF2-40B4-BE49-F238E27FC236}">
                <a16:creationId xmlns:a16="http://schemas.microsoft.com/office/drawing/2014/main" id="{E97C45EE-8F32-F4AB-4D40-3E80756155FD}"/>
              </a:ext>
            </a:extLst>
          </p:cNvPr>
          <p:cNvSpPr>
            <a:spLocks noGrp="1"/>
          </p:cNvSpPr>
          <p:nvPr>
            <p:ph type="body" sz="quarter" idx="40" hasCustomPrompt="1"/>
          </p:nvPr>
        </p:nvSpPr>
        <p:spPr>
          <a:xfrm rot="10800000" flipV="1">
            <a:off x="4620001" y="3171983"/>
            <a:ext cx="2951999" cy="180000"/>
          </a:xfrm>
          <a:custGeom>
            <a:avLst/>
            <a:gdLst>
              <a:gd name="connsiteX0" fmla="*/ 0 w 5439561"/>
              <a:gd name="connsiteY0" fmla="*/ 0 h 209550"/>
              <a:gd name="connsiteX1" fmla="*/ 5439561 w 5439561"/>
              <a:gd name="connsiteY1" fmla="*/ 0 h 209550"/>
              <a:gd name="connsiteX2" fmla="*/ 5439561 w 5439561"/>
              <a:gd name="connsiteY2" fmla="*/ 209550 h 209550"/>
              <a:gd name="connsiteX3" fmla="*/ 0 w 5439561"/>
              <a:gd name="connsiteY3" fmla="*/ 209550 h 209550"/>
              <a:gd name="connsiteX4" fmla="*/ 0 w 5439561"/>
              <a:gd name="connsiteY4" fmla="*/ 0 h 209550"/>
              <a:gd name="connsiteX0" fmla="*/ 0 w 5439561"/>
              <a:gd name="connsiteY0" fmla="*/ 0 h 209550"/>
              <a:gd name="connsiteX1" fmla="*/ 5439561 w 5439561"/>
              <a:gd name="connsiteY1" fmla="*/ 209550 h 209550"/>
              <a:gd name="connsiteX2" fmla="*/ 0 w 5439561"/>
              <a:gd name="connsiteY2" fmla="*/ 209550 h 209550"/>
              <a:gd name="connsiteX3" fmla="*/ 0 w 5439561"/>
              <a:gd name="connsiteY3" fmla="*/ 0 h 209550"/>
              <a:gd name="connsiteX0" fmla="*/ 0 w 5439561"/>
              <a:gd name="connsiteY0" fmla="*/ 0 h 0"/>
              <a:gd name="connsiteX1" fmla="*/ 5439561 w 5439561"/>
              <a:gd name="connsiteY1" fmla="*/ 0 h 0"/>
              <a:gd name="connsiteX2" fmla="*/ 0 w 5439561"/>
              <a:gd name="connsiteY2" fmla="*/ 0 h 0"/>
            </a:gdLst>
            <a:ahLst/>
            <a:cxnLst>
              <a:cxn ang="0">
                <a:pos x="connsiteX0" y="connsiteY0"/>
              </a:cxn>
              <a:cxn ang="0">
                <a:pos x="connsiteX1" y="connsiteY1"/>
              </a:cxn>
              <a:cxn ang="0">
                <a:pos x="connsiteX2" y="connsiteY2"/>
              </a:cxn>
            </a:cxnLst>
            <a:rect l="l" t="t" r="r" b="b"/>
            <a:pathLst>
              <a:path w="5439561">
                <a:moveTo>
                  <a:pt x="0" y="0"/>
                </a:moveTo>
                <a:lnTo>
                  <a:pt x="5439561" y="0"/>
                </a:lnTo>
                <a:lnTo>
                  <a:pt x="0" y="0"/>
                </a:lnTo>
                <a:close/>
              </a:path>
            </a:pathLst>
          </a:custGeom>
          <a:ln>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txBody>
          <a:bodyPr/>
          <a:lstStyle>
            <a:lvl1pPr>
              <a:defRPr sz="100">
                <a:solidFill>
                  <a:schemeClr val="bg1"/>
                </a:solidFill>
              </a:defRPr>
            </a:lvl1pPr>
          </a:lstStyle>
          <a:p>
            <a:pPr lvl="0"/>
            <a:r>
              <a:rPr lang="fr-FR" noProof="0"/>
              <a:t>   </a:t>
            </a:r>
          </a:p>
        </p:txBody>
      </p:sp>
      <p:sp>
        <p:nvSpPr>
          <p:cNvPr id="34" name="Round Single Corner of Rectangle 5">
            <a:extLst>
              <a:ext uri="{FF2B5EF4-FFF2-40B4-BE49-F238E27FC236}">
                <a16:creationId xmlns:a16="http://schemas.microsoft.com/office/drawing/2014/main" id="{234DC11C-82A3-4A35-9482-2F51BA62EC89}"/>
              </a:ext>
            </a:extLst>
          </p:cNvPr>
          <p:cNvSpPr/>
          <p:nvPr userDrawn="1"/>
        </p:nvSpPr>
        <p:spPr>
          <a:xfrm flipV="1">
            <a:off x="-1" y="-2"/>
            <a:ext cx="11462197" cy="806826"/>
          </a:xfrm>
          <a:prstGeom prst="round1Rect">
            <a:avLst/>
          </a:prstGeom>
          <a:solidFill>
            <a:srgbClr val="FF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6">
            <a:extLst>
              <a:ext uri="{FF2B5EF4-FFF2-40B4-BE49-F238E27FC236}">
                <a16:creationId xmlns:a16="http://schemas.microsoft.com/office/drawing/2014/main" id="{5611FF7B-E151-483A-AC89-72AA04006A7D}"/>
              </a:ext>
            </a:extLst>
          </p:cNvPr>
          <p:cNvSpPr>
            <a:spLocks noGrp="1"/>
          </p:cNvSpPr>
          <p:nvPr>
            <p:ph type="title" hasCustomPrompt="1"/>
          </p:nvPr>
        </p:nvSpPr>
        <p:spPr>
          <a:xfrm>
            <a:off x="2263139" y="234557"/>
            <a:ext cx="9038135" cy="430887"/>
          </a:xfrm>
          <a:prstGeom prst="rect">
            <a:avLst/>
          </a:prstGeom>
        </p:spPr>
        <p:txBody>
          <a:bodyPr vert="horz" wrap="square" lIns="0" tIns="0" rIns="0" bIns="0" anchor="ctr">
            <a:noAutofit/>
          </a:bodyPr>
          <a:lstStyle>
            <a:lvl1pPr algn="l">
              <a:lnSpc>
                <a:spcPct val="100000"/>
              </a:lnSpc>
              <a:defRPr sz="2800" b="1">
                <a:solidFill>
                  <a:schemeClr val="bg1"/>
                </a:solidFill>
              </a:defRPr>
            </a:lvl1pPr>
          </a:lstStyle>
          <a:p>
            <a:r>
              <a:rPr lang="en-US"/>
              <a:t>This is the slide title</a:t>
            </a:r>
          </a:p>
        </p:txBody>
      </p:sp>
      <p:sp>
        <p:nvSpPr>
          <p:cNvPr id="53" name="Text Placeholder 4">
            <a:extLst>
              <a:ext uri="{FF2B5EF4-FFF2-40B4-BE49-F238E27FC236}">
                <a16:creationId xmlns:a16="http://schemas.microsoft.com/office/drawing/2014/main" id="{6567A2E5-8ABB-12CE-DB68-78E9C7C70FFC}"/>
              </a:ext>
            </a:extLst>
          </p:cNvPr>
          <p:cNvSpPr>
            <a:spLocks noGrp="1"/>
          </p:cNvSpPr>
          <p:nvPr>
            <p:ph type="body" sz="quarter" idx="41" hasCustomPrompt="1"/>
          </p:nvPr>
        </p:nvSpPr>
        <p:spPr>
          <a:xfrm rot="10800000" flipV="1">
            <a:off x="8370002" y="3171983"/>
            <a:ext cx="2951999" cy="180000"/>
          </a:xfrm>
          <a:custGeom>
            <a:avLst/>
            <a:gdLst>
              <a:gd name="connsiteX0" fmla="*/ 0 w 5439561"/>
              <a:gd name="connsiteY0" fmla="*/ 0 h 209550"/>
              <a:gd name="connsiteX1" fmla="*/ 5439561 w 5439561"/>
              <a:gd name="connsiteY1" fmla="*/ 0 h 209550"/>
              <a:gd name="connsiteX2" fmla="*/ 5439561 w 5439561"/>
              <a:gd name="connsiteY2" fmla="*/ 209550 h 209550"/>
              <a:gd name="connsiteX3" fmla="*/ 0 w 5439561"/>
              <a:gd name="connsiteY3" fmla="*/ 209550 h 209550"/>
              <a:gd name="connsiteX4" fmla="*/ 0 w 5439561"/>
              <a:gd name="connsiteY4" fmla="*/ 0 h 209550"/>
              <a:gd name="connsiteX0" fmla="*/ 0 w 5439561"/>
              <a:gd name="connsiteY0" fmla="*/ 0 h 209550"/>
              <a:gd name="connsiteX1" fmla="*/ 5439561 w 5439561"/>
              <a:gd name="connsiteY1" fmla="*/ 209550 h 209550"/>
              <a:gd name="connsiteX2" fmla="*/ 0 w 5439561"/>
              <a:gd name="connsiteY2" fmla="*/ 209550 h 209550"/>
              <a:gd name="connsiteX3" fmla="*/ 0 w 5439561"/>
              <a:gd name="connsiteY3" fmla="*/ 0 h 209550"/>
              <a:gd name="connsiteX0" fmla="*/ 0 w 5439561"/>
              <a:gd name="connsiteY0" fmla="*/ 0 h 0"/>
              <a:gd name="connsiteX1" fmla="*/ 5439561 w 5439561"/>
              <a:gd name="connsiteY1" fmla="*/ 0 h 0"/>
              <a:gd name="connsiteX2" fmla="*/ 0 w 5439561"/>
              <a:gd name="connsiteY2" fmla="*/ 0 h 0"/>
            </a:gdLst>
            <a:ahLst/>
            <a:cxnLst>
              <a:cxn ang="0">
                <a:pos x="connsiteX0" y="connsiteY0"/>
              </a:cxn>
              <a:cxn ang="0">
                <a:pos x="connsiteX1" y="connsiteY1"/>
              </a:cxn>
              <a:cxn ang="0">
                <a:pos x="connsiteX2" y="connsiteY2"/>
              </a:cxn>
            </a:cxnLst>
            <a:rect l="l" t="t" r="r" b="b"/>
            <a:pathLst>
              <a:path w="5439561">
                <a:moveTo>
                  <a:pt x="0" y="0"/>
                </a:moveTo>
                <a:lnTo>
                  <a:pt x="5439561" y="0"/>
                </a:lnTo>
                <a:lnTo>
                  <a:pt x="0" y="0"/>
                </a:lnTo>
                <a:close/>
              </a:path>
            </a:pathLst>
          </a:custGeom>
          <a:ln>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txBody>
          <a:bodyPr/>
          <a:lstStyle>
            <a:lvl1pPr>
              <a:defRPr sz="100">
                <a:solidFill>
                  <a:schemeClr val="bg1"/>
                </a:solidFill>
              </a:defRPr>
            </a:lvl1pPr>
          </a:lstStyle>
          <a:p>
            <a:pPr lvl="0"/>
            <a:r>
              <a:rPr lang="fr-FR" noProof="0"/>
              <a:t>   </a:t>
            </a:r>
          </a:p>
        </p:txBody>
      </p:sp>
      <p:pic>
        <p:nvPicPr>
          <p:cNvPr id="25" name="Picture 24" descr="A logo with text on it&#10;&#10;Description automatically generated">
            <a:extLst>
              <a:ext uri="{FF2B5EF4-FFF2-40B4-BE49-F238E27FC236}">
                <a16:creationId xmlns:a16="http://schemas.microsoft.com/office/drawing/2014/main" id="{B5047B67-0FE8-4582-B962-818EB93181F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33182" y="-1351"/>
            <a:ext cx="1224000" cy="675545"/>
          </a:xfrm>
          <a:prstGeom prst="rect">
            <a:avLst/>
          </a:prstGeom>
        </p:spPr>
      </p:pic>
    </p:spTree>
    <p:extLst>
      <p:ext uri="{BB962C8B-B14F-4D97-AF65-F5344CB8AC3E}">
        <p14:creationId xmlns:p14="http://schemas.microsoft.com/office/powerpoint/2010/main" val="1265624677"/>
      </p:ext>
    </p:extLst>
  </p:cSld>
  <p:clrMapOvr>
    <a:masterClrMapping/>
  </p:clrMapOvr>
  <p:hf sldNum="0"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1.1">
    <p:spTree>
      <p:nvGrpSpPr>
        <p:cNvPr id="1" name=""/>
        <p:cNvGrpSpPr/>
        <p:nvPr/>
      </p:nvGrpSpPr>
      <p:grpSpPr>
        <a:xfrm>
          <a:off x="0" y="0"/>
          <a:ext cx="0" cy="0"/>
          <a:chOff x="0" y="0"/>
          <a:chExt cx="0" cy="0"/>
        </a:xfrm>
      </p:grpSpPr>
      <p:sp>
        <p:nvSpPr>
          <p:cNvPr id="11" name="Round Single Corner of Rectangle 5">
            <a:extLst>
              <a:ext uri="{FF2B5EF4-FFF2-40B4-BE49-F238E27FC236}">
                <a16:creationId xmlns:a16="http://schemas.microsoft.com/office/drawing/2014/main" id="{0AFDC313-F333-4D89-BD2D-758D335DFCD7}"/>
              </a:ext>
            </a:extLst>
          </p:cNvPr>
          <p:cNvSpPr/>
          <p:nvPr userDrawn="1"/>
        </p:nvSpPr>
        <p:spPr>
          <a:xfrm flipV="1">
            <a:off x="-1" y="-2"/>
            <a:ext cx="11462197" cy="806826"/>
          </a:xfrm>
          <a:prstGeom prst="round1Rect">
            <a:avLst/>
          </a:prstGeom>
          <a:solidFill>
            <a:srgbClr val="FF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userDrawn="1">
            <p:custDataLst>
              <p:tags r:id="rId1"/>
            </p:custDataLst>
            <p:extLst>
              <p:ext uri="{D42A27DB-BD31-4B8C-83A1-F6EECF244321}">
                <p14:modId xmlns:p14="http://schemas.microsoft.com/office/powerpoint/2010/main" val="3214872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Slide Number Placeholder 5">
            <a:extLst>
              <a:ext uri="{FF2B5EF4-FFF2-40B4-BE49-F238E27FC236}">
                <a16:creationId xmlns:a16="http://schemas.microsoft.com/office/drawing/2014/main" id="{559887BB-A956-577D-79FE-9E926388A075}"/>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accent2"/>
                </a:solidFill>
              </a:defRPr>
            </a:lvl1pPr>
          </a:lstStyle>
          <a:p>
            <a:fld id="{BF7B486F-CDDB-4717-A298-06D195E96E62}" type="slidenum">
              <a:rPr lang="fr-FR" smtClean="0"/>
              <a:pPr/>
              <a:t>‹#›</a:t>
            </a:fld>
            <a:endParaRPr lang="fr-FR"/>
          </a:p>
        </p:txBody>
      </p:sp>
      <p:sp>
        <p:nvSpPr>
          <p:cNvPr id="8" name="Title 6">
            <a:extLst>
              <a:ext uri="{FF2B5EF4-FFF2-40B4-BE49-F238E27FC236}">
                <a16:creationId xmlns:a16="http://schemas.microsoft.com/office/drawing/2014/main" id="{12B53399-9030-2D19-EAF8-B5B2C14C016C}"/>
              </a:ext>
            </a:extLst>
          </p:cNvPr>
          <p:cNvSpPr>
            <a:spLocks noGrp="1"/>
          </p:cNvSpPr>
          <p:nvPr>
            <p:ph type="title" hasCustomPrompt="1"/>
          </p:nvPr>
        </p:nvSpPr>
        <p:spPr>
          <a:xfrm>
            <a:off x="2263139" y="234557"/>
            <a:ext cx="9038135" cy="430887"/>
          </a:xfrm>
          <a:prstGeom prst="rect">
            <a:avLst/>
          </a:prstGeom>
        </p:spPr>
        <p:txBody>
          <a:bodyPr vert="horz" wrap="square" lIns="0" tIns="0" rIns="0" bIns="0" anchor="ctr">
            <a:noAutofit/>
          </a:bodyPr>
          <a:lstStyle>
            <a:lvl1pPr algn="l">
              <a:lnSpc>
                <a:spcPct val="100000"/>
              </a:lnSpc>
              <a:defRPr sz="2800" b="1">
                <a:solidFill>
                  <a:schemeClr val="bg1"/>
                </a:solidFill>
              </a:defRPr>
            </a:lvl1pPr>
          </a:lstStyle>
          <a:p>
            <a:r>
              <a:rPr lang="en-US"/>
              <a:t>This is the slide title</a:t>
            </a:r>
          </a:p>
        </p:txBody>
      </p:sp>
      <p:sp>
        <p:nvSpPr>
          <p:cNvPr id="19" name="Text Placeholder 25">
            <a:extLst>
              <a:ext uri="{FF2B5EF4-FFF2-40B4-BE49-F238E27FC236}">
                <a16:creationId xmlns:a16="http://schemas.microsoft.com/office/drawing/2014/main" id="{07747417-926D-6EF7-887E-2641FB483A66}"/>
              </a:ext>
            </a:extLst>
          </p:cNvPr>
          <p:cNvSpPr>
            <a:spLocks noGrp="1"/>
          </p:cNvSpPr>
          <p:nvPr>
            <p:ph type="body" sz="quarter" idx="12" hasCustomPrompt="1"/>
          </p:nvPr>
        </p:nvSpPr>
        <p:spPr>
          <a:xfrm>
            <a:off x="602425" y="1666329"/>
            <a:ext cx="10987150" cy="246221"/>
          </a:xfrm>
          <a:prstGeom prst="rect">
            <a:avLst/>
          </a:prstGeom>
        </p:spPr>
        <p:txBody>
          <a:bodyPr lIns="0" tIns="0" rIns="0" bIns="0" anchor="b">
            <a:noAutofit/>
          </a:bodyPr>
          <a:lstStyle>
            <a:lvl1pPr marL="0" indent="0">
              <a:lnSpc>
                <a:spcPct val="100000"/>
              </a:lnSpc>
              <a:spcBef>
                <a:spcPts val="0"/>
              </a:spcBef>
              <a:spcAft>
                <a:spcPts val="600"/>
              </a:spcAft>
              <a:buNone/>
              <a:defRPr sz="1600" b="1">
                <a:solidFill>
                  <a:schemeClr val="accent3"/>
                </a:solidFill>
                <a:latin typeface="+mj-lt"/>
              </a:defRPr>
            </a:lvl1pPr>
          </a:lstStyle>
          <a:p>
            <a:pPr lvl="0"/>
            <a:r>
              <a:rPr lang="en-US"/>
              <a:t>This is the title of a paragraph</a:t>
            </a:r>
            <a:endParaRPr lang="fr-FR"/>
          </a:p>
        </p:txBody>
      </p:sp>
      <p:sp>
        <p:nvSpPr>
          <p:cNvPr id="23" name="Text Placeholder 25">
            <a:extLst>
              <a:ext uri="{FF2B5EF4-FFF2-40B4-BE49-F238E27FC236}">
                <a16:creationId xmlns:a16="http://schemas.microsoft.com/office/drawing/2014/main" id="{B0605FCE-2DF7-B1EF-0B51-0A76AA6D6AA4}"/>
              </a:ext>
            </a:extLst>
          </p:cNvPr>
          <p:cNvSpPr>
            <a:spLocks noGrp="1"/>
          </p:cNvSpPr>
          <p:nvPr>
            <p:ph type="body" sz="quarter" idx="13" hasCustomPrompt="1"/>
          </p:nvPr>
        </p:nvSpPr>
        <p:spPr>
          <a:xfrm>
            <a:off x="602425" y="1967424"/>
            <a:ext cx="10987150" cy="3673340"/>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accent2"/>
                </a:solidFill>
              </a:defRPr>
            </a:lvl1pPr>
            <a:lvl2pPr marL="345600" indent="-172800">
              <a:lnSpc>
                <a:spcPct val="100000"/>
              </a:lnSpc>
              <a:spcBef>
                <a:spcPts val="0"/>
              </a:spcBef>
              <a:spcAft>
                <a:spcPts val="300"/>
              </a:spcAft>
              <a:buClr>
                <a:schemeClr val="accent2"/>
              </a:buClr>
              <a:buFont typeface="Ubuntu" panose="020B0504030602030204" pitchFamily="34" charset="0"/>
              <a:buChar char="-"/>
              <a:defRPr sz="1400">
                <a:solidFill>
                  <a:schemeClr val="accent2"/>
                </a:solidFill>
              </a:defRPr>
            </a:lvl2pPr>
            <a:lvl3pPr marL="518400" indent="-172800">
              <a:lnSpc>
                <a:spcPct val="100000"/>
              </a:lnSpc>
              <a:spcBef>
                <a:spcPts val="0"/>
              </a:spcBef>
              <a:spcAft>
                <a:spcPts val="300"/>
              </a:spcAft>
              <a:buClr>
                <a:schemeClr val="accent2"/>
              </a:buClr>
              <a:buFont typeface="Wingdings" panose="05000000000000000000" pitchFamily="2" charset="2"/>
              <a:buChar char="§"/>
              <a:defRPr sz="1400">
                <a:solidFill>
                  <a:schemeClr val="accent2"/>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pic>
        <p:nvPicPr>
          <p:cNvPr id="7" name="Picture 6" descr="A white background with orange and blue text&#10;&#10;Description automatically generated with low confidence">
            <a:extLst>
              <a:ext uri="{FF2B5EF4-FFF2-40B4-BE49-F238E27FC236}">
                <a16:creationId xmlns:a16="http://schemas.microsoft.com/office/drawing/2014/main" id="{912CC64C-94C3-5EDB-433B-F854ECD6601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2425" y="0"/>
            <a:ext cx="1281006" cy="712354"/>
          </a:xfrm>
          <a:prstGeom prst="rect">
            <a:avLst/>
          </a:prstGeom>
        </p:spPr>
      </p:pic>
    </p:spTree>
    <p:extLst>
      <p:ext uri="{BB962C8B-B14F-4D97-AF65-F5344CB8AC3E}">
        <p14:creationId xmlns:p14="http://schemas.microsoft.com/office/powerpoint/2010/main" val="3134363177"/>
      </p:ext>
    </p:extLst>
  </p:cSld>
  <p:clrMapOvr>
    <a:masterClrMapping/>
  </p:clrMapOvr>
  <p:hf sldNum="0"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1.2">
    <p:spTree>
      <p:nvGrpSpPr>
        <p:cNvPr id="1" name=""/>
        <p:cNvGrpSpPr/>
        <p:nvPr/>
      </p:nvGrpSpPr>
      <p:grpSpPr>
        <a:xfrm>
          <a:off x="0" y="0"/>
          <a:ext cx="0" cy="0"/>
          <a:chOff x="0" y="0"/>
          <a:chExt cx="0" cy="0"/>
        </a:xfrm>
      </p:grpSpPr>
      <p:sp>
        <p:nvSpPr>
          <p:cNvPr id="13" name="Round Single Corner of Rectangle 5">
            <a:extLst>
              <a:ext uri="{FF2B5EF4-FFF2-40B4-BE49-F238E27FC236}">
                <a16:creationId xmlns:a16="http://schemas.microsoft.com/office/drawing/2014/main" id="{27A7F627-B94F-4346-AFB0-4A334CCA53DF}"/>
              </a:ext>
            </a:extLst>
          </p:cNvPr>
          <p:cNvSpPr/>
          <p:nvPr userDrawn="1"/>
        </p:nvSpPr>
        <p:spPr>
          <a:xfrm flipV="1">
            <a:off x="-1" y="-3"/>
            <a:ext cx="11462197" cy="1331369"/>
          </a:xfrm>
          <a:prstGeom prst="round1Rect">
            <a:avLst/>
          </a:prstGeom>
          <a:solidFill>
            <a:srgbClr val="FF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userDrawn="1">
            <p:custDataLst>
              <p:tags r:id="rId1"/>
            </p:custDataLst>
            <p:extLst>
              <p:ext uri="{D42A27DB-BD31-4B8C-83A1-F6EECF244321}">
                <p14:modId xmlns:p14="http://schemas.microsoft.com/office/powerpoint/2010/main" val="42413378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Slide Number Placeholder 5">
            <a:extLst>
              <a:ext uri="{FF2B5EF4-FFF2-40B4-BE49-F238E27FC236}">
                <a16:creationId xmlns:a16="http://schemas.microsoft.com/office/drawing/2014/main" id="{559887BB-A956-577D-79FE-9E926388A075}"/>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accent2"/>
                </a:solidFill>
              </a:defRPr>
            </a:lvl1pPr>
          </a:lstStyle>
          <a:p>
            <a:fld id="{BF7B486F-CDDB-4717-A298-06D195E96E62}" type="slidenum">
              <a:rPr lang="fr-FR" smtClean="0"/>
              <a:pPr/>
              <a:t>‹#›</a:t>
            </a:fld>
            <a:endParaRPr lang="fr-FR"/>
          </a:p>
        </p:txBody>
      </p:sp>
      <p:sp>
        <p:nvSpPr>
          <p:cNvPr id="19" name="Text Placeholder 25">
            <a:extLst>
              <a:ext uri="{FF2B5EF4-FFF2-40B4-BE49-F238E27FC236}">
                <a16:creationId xmlns:a16="http://schemas.microsoft.com/office/drawing/2014/main" id="{07747417-926D-6EF7-887E-2641FB483A66}"/>
              </a:ext>
            </a:extLst>
          </p:cNvPr>
          <p:cNvSpPr>
            <a:spLocks noGrp="1"/>
          </p:cNvSpPr>
          <p:nvPr>
            <p:ph type="body" sz="quarter" idx="12" hasCustomPrompt="1"/>
          </p:nvPr>
        </p:nvSpPr>
        <p:spPr>
          <a:xfrm>
            <a:off x="602425" y="1666329"/>
            <a:ext cx="10987150" cy="246221"/>
          </a:xfrm>
          <a:prstGeom prst="rect">
            <a:avLst/>
          </a:prstGeom>
        </p:spPr>
        <p:txBody>
          <a:bodyPr lIns="0" tIns="0" rIns="0" bIns="0" anchor="b">
            <a:noAutofit/>
          </a:bodyPr>
          <a:lstStyle>
            <a:lvl1pPr marL="0" indent="0">
              <a:lnSpc>
                <a:spcPct val="100000"/>
              </a:lnSpc>
              <a:spcBef>
                <a:spcPts val="0"/>
              </a:spcBef>
              <a:spcAft>
                <a:spcPts val="600"/>
              </a:spcAft>
              <a:buNone/>
              <a:defRPr sz="1600" b="1">
                <a:solidFill>
                  <a:schemeClr val="accent3"/>
                </a:solidFill>
                <a:latin typeface="+mj-lt"/>
              </a:defRPr>
            </a:lvl1pPr>
          </a:lstStyle>
          <a:p>
            <a:pPr lvl="0"/>
            <a:r>
              <a:rPr lang="en-US"/>
              <a:t>This is the title of a paragraph</a:t>
            </a:r>
            <a:endParaRPr lang="fr-FR"/>
          </a:p>
        </p:txBody>
      </p:sp>
      <p:sp>
        <p:nvSpPr>
          <p:cNvPr id="23" name="Text Placeholder 25">
            <a:extLst>
              <a:ext uri="{FF2B5EF4-FFF2-40B4-BE49-F238E27FC236}">
                <a16:creationId xmlns:a16="http://schemas.microsoft.com/office/drawing/2014/main" id="{B0605FCE-2DF7-B1EF-0B51-0A76AA6D6AA4}"/>
              </a:ext>
            </a:extLst>
          </p:cNvPr>
          <p:cNvSpPr>
            <a:spLocks noGrp="1"/>
          </p:cNvSpPr>
          <p:nvPr>
            <p:ph type="body" sz="quarter" idx="13" hasCustomPrompt="1"/>
          </p:nvPr>
        </p:nvSpPr>
        <p:spPr>
          <a:xfrm>
            <a:off x="602425" y="1967424"/>
            <a:ext cx="10987150" cy="3673340"/>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accent2"/>
                </a:solidFill>
              </a:defRPr>
            </a:lvl1pPr>
            <a:lvl2pPr marL="345600" indent="-172800">
              <a:lnSpc>
                <a:spcPct val="100000"/>
              </a:lnSpc>
              <a:spcBef>
                <a:spcPts val="0"/>
              </a:spcBef>
              <a:spcAft>
                <a:spcPts val="300"/>
              </a:spcAft>
              <a:buClr>
                <a:schemeClr val="accent2"/>
              </a:buClr>
              <a:buFont typeface="Ubuntu" panose="020B0504030602030204" pitchFamily="34" charset="0"/>
              <a:buChar char="-"/>
              <a:defRPr sz="1400">
                <a:solidFill>
                  <a:schemeClr val="accent2"/>
                </a:solidFill>
              </a:defRPr>
            </a:lvl2pPr>
            <a:lvl3pPr marL="518400" indent="-172800">
              <a:lnSpc>
                <a:spcPct val="100000"/>
              </a:lnSpc>
              <a:spcBef>
                <a:spcPts val="0"/>
              </a:spcBef>
              <a:spcAft>
                <a:spcPts val="300"/>
              </a:spcAft>
              <a:buClr>
                <a:schemeClr val="accent2"/>
              </a:buClr>
              <a:buFont typeface="Wingdings" panose="05000000000000000000" pitchFamily="2" charset="2"/>
              <a:buChar char="§"/>
              <a:defRPr sz="1400">
                <a:solidFill>
                  <a:schemeClr val="accent2"/>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pic>
        <p:nvPicPr>
          <p:cNvPr id="7" name="Picture 6" descr="A white background with orange and blue text&#10;&#10;Description automatically generated with low confidence">
            <a:extLst>
              <a:ext uri="{FF2B5EF4-FFF2-40B4-BE49-F238E27FC236}">
                <a16:creationId xmlns:a16="http://schemas.microsoft.com/office/drawing/2014/main" id="{912CC64C-94C3-5EDB-433B-F854ECD6601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2425" y="0"/>
            <a:ext cx="1281006" cy="712354"/>
          </a:xfrm>
          <a:prstGeom prst="rect">
            <a:avLst/>
          </a:prstGeom>
        </p:spPr>
      </p:pic>
      <p:sp>
        <p:nvSpPr>
          <p:cNvPr id="14" name="Title 6">
            <a:extLst>
              <a:ext uri="{FF2B5EF4-FFF2-40B4-BE49-F238E27FC236}">
                <a16:creationId xmlns:a16="http://schemas.microsoft.com/office/drawing/2014/main" id="{3D9423FD-9B72-4077-BF47-1EE79C297BCF}"/>
              </a:ext>
            </a:extLst>
          </p:cNvPr>
          <p:cNvSpPr>
            <a:spLocks noGrp="1"/>
          </p:cNvSpPr>
          <p:nvPr>
            <p:ph type="title" hasCustomPrompt="1"/>
          </p:nvPr>
        </p:nvSpPr>
        <p:spPr>
          <a:xfrm>
            <a:off x="2263139" y="234557"/>
            <a:ext cx="9038135" cy="982679"/>
          </a:xfrm>
          <a:prstGeom prst="rect">
            <a:avLst/>
          </a:prstGeom>
        </p:spPr>
        <p:txBody>
          <a:bodyPr vert="horz" wrap="square" lIns="0" tIns="0" rIns="0" bIns="0" anchor="ctr">
            <a:noAutofit/>
          </a:bodyPr>
          <a:lstStyle>
            <a:lvl1pPr algn="l">
              <a:lnSpc>
                <a:spcPct val="100000"/>
              </a:lnSpc>
              <a:defRPr sz="2800" b="1">
                <a:solidFill>
                  <a:schemeClr val="bg1"/>
                </a:solidFill>
              </a:defRPr>
            </a:lvl1pPr>
          </a:lstStyle>
          <a:p>
            <a:r>
              <a:rPr lang="en-US"/>
              <a:t>This is the slide title</a:t>
            </a:r>
            <a:br>
              <a:rPr lang="en-US"/>
            </a:br>
            <a:r>
              <a:rPr lang="en-US"/>
              <a:t>in 2 lines</a:t>
            </a:r>
          </a:p>
        </p:txBody>
      </p:sp>
    </p:spTree>
    <p:extLst>
      <p:ext uri="{BB962C8B-B14F-4D97-AF65-F5344CB8AC3E}">
        <p14:creationId xmlns:p14="http://schemas.microsoft.com/office/powerpoint/2010/main" val="698953573"/>
      </p:ext>
    </p:extLst>
  </p:cSld>
  <p:clrMapOvr>
    <a:masterClrMapping/>
  </p:clrMapOvr>
  <p:hf sldNum="0"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2.1">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userDrawn="1">
            <p:custDataLst>
              <p:tags r:id="rId1"/>
            </p:custDataLst>
            <p:extLst>
              <p:ext uri="{D42A27DB-BD31-4B8C-83A1-F6EECF244321}">
                <p14:modId xmlns:p14="http://schemas.microsoft.com/office/powerpoint/2010/main" val="7268314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Slide Number Placeholder 5">
            <a:extLst>
              <a:ext uri="{FF2B5EF4-FFF2-40B4-BE49-F238E27FC236}">
                <a16:creationId xmlns:a16="http://schemas.microsoft.com/office/drawing/2014/main" id="{559887BB-A956-577D-79FE-9E926388A075}"/>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accent2"/>
                </a:solidFill>
              </a:defRPr>
            </a:lvl1pPr>
          </a:lstStyle>
          <a:p>
            <a:fld id="{BF7B486F-CDDB-4717-A298-06D195E96E62}" type="slidenum">
              <a:rPr lang="fr-FR" smtClean="0"/>
              <a:pPr/>
              <a:t>‹#›</a:t>
            </a:fld>
            <a:endParaRPr lang="fr-FR"/>
          </a:p>
        </p:txBody>
      </p:sp>
      <p:sp>
        <p:nvSpPr>
          <p:cNvPr id="8" name="Title 6">
            <a:extLst>
              <a:ext uri="{FF2B5EF4-FFF2-40B4-BE49-F238E27FC236}">
                <a16:creationId xmlns:a16="http://schemas.microsoft.com/office/drawing/2014/main" id="{12B53399-9030-2D19-EAF8-B5B2C14C016C}"/>
              </a:ext>
            </a:extLst>
          </p:cNvPr>
          <p:cNvSpPr>
            <a:spLocks noGrp="1"/>
          </p:cNvSpPr>
          <p:nvPr>
            <p:ph type="title" hasCustomPrompt="1"/>
          </p:nvPr>
        </p:nvSpPr>
        <p:spPr>
          <a:xfrm>
            <a:off x="601223" y="234603"/>
            <a:ext cx="10987150" cy="861774"/>
          </a:xfrm>
          <a:prstGeom prst="rect">
            <a:avLst/>
          </a:prstGeom>
        </p:spPr>
        <p:txBody>
          <a:bodyPr vert="horz" wrap="square" lIns="0" tIns="0" rIns="0" bIns="0" anchor="t">
            <a:noAutofit/>
          </a:bodyPr>
          <a:lstStyle>
            <a:lvl1pPr>
              <a:lnSpc>
                <a:spcPct val="100000"/>
              </a:lnSpc>
              <a:defRPr sz="2800" b="1">
                <a:solidFill>
                  <a:schemeClr val="accent1"/>
                </a:solidFill>
              </a:defRPr>
            </a:lvl1pPr>
          </a:lstStyle>
          <a:p>
            <a:r>
              <a:rPr lang="en-US"/>
              <a:t>This is the slide title </a:t>
            </a:r>
            <a:br>
              <a:rPr lang="en-US"/>
            </a:br>
            <a:r>
              <a:rPr lang="en-US"/>
              <a:t>in 2 lines</a:t>
            </a:r>
          </a:p>
        </p:txBody>
      </p:sp>
      <p:sp>
        <p:nvSpPr>
          <p:cNvPr id="19" name="Text Placeholder 25">
            <a:extLst>
              <a:ext uri="{FF2B5EF4-FFF2-40B4-BE49-F238E27FC236}">
                <a16:creationId xmlns:a16="http://schemas.microsoft.com/office/drawing/2014/main" id="{07747417-926D-6EF7-887E-2641FB483A66}"/>
              </a:ext>
            </a:extLst>
          </p:cNvPr>
          <p:cNvSpPr>
            <a:spLocks noGrp="1"/>
          </p:cNvSpPr>
          <p:nvPr>
            <p:ph type="body" sz="quarter" idx="12" hasCustomPrompt="1"/>
          </p:nvPr>
        </p:nvSpPr>
        <p:spPr>
          <a:xfrm>
            <a:off x="602425" y="1666329"/>
            <a:ext cx="10987150" cy="246221"/>
          </a:xfrm>
          <a:prstGeom prst="rect">
            <a:avLst/>
          </a:prstGeom>
        </p:spPr>
        <p:txBody>
          <a:bodyPr lIns="0" tIns="0" rIns="0" bIns="0" anchor="b">
            <a:noAutofit/>
          </a:bodyPr>
          <a:lstStyle>
            <a:lvl1pPr marL="0" indent="0">
              <a:lnSpc>
                <a:spcPct val="100000"/>
              </a:lnSpc>
              <a:spcBef>
                <a:spcPts val="0"/>
              </a:spcBef>
              <a:spcAft>
                <a:spcPts val="600"/>
              </a:spcAft>
              <a:buNone/>
              <a:defRPr sz="1600" b="1">
                <a:solidFill>
                  <a:schemeClr val="accent3"/>
                </a:solidFill>
                <a:latin typeface="+mj-lt"/>
              </a:defRPr>
            </a:lvl1pPr>
          </a:lstStyle>
          <a:p>
            <a:pPr lvl="0"/>
            <a:r>
              <a:rPr lang="en-US"/>
              <a:t>This is the title of a paragraph</a:t>
            </a:r>
            <a:endParaRPr lang="fr-FR"/>
          </a:p>
        </p:txBody>
      </p:sp>
      <p:sp>
        <p:nvSpPr>
          <p:cNvPr id="23" name="Text Placeholder 25">
            <a:extLst>
              <a:ext uri="{FF2B5EF4-FFF2-40B4-BE49-F238E27FC236}">
                <a16:creationId xmlns:a16="http://schemas.microsoft.com/office/drawing/2014/main" id="{B0605FCE-2DF7-B1EF-0B51-0A76AA6D6AA4}"/>
              </a:ext>
            </a:extLst>
          </p:cNvPr>
          <p:cNvSpPr>
            <a:spLocks noGrp="1"/>
          </p:cNvSpPr>
          <p:nvPr>
            <p:ph type="body" sz="quarter" idx="13" hasCustomPrompt="1"/>
          </p:nvPr>
        </p:nvSpPr>
        <p:spPr>
          <a:xfrm>
            <a:off x="602425" y="1967424"/>
            <a:ext cx="10987150" cy="3673340"/>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accent2"/>
                </a:solidFill>
              </a:defRPr>
            </a:lvl1pPr>
            <a:lvl2pPr marL="345600" indent="-172800">
              <a:lnSpc>
                <a:spcPct val="100000"/>
              </a:lnSpc>
              <a:spcBef>
                <a:spcPts val="0"/>
              </a:spcBef>
              <a:spcAft>
                <a:spcPts val="300"/>
              </a:spcAft>
              <a:buClr>
                <a:schemeClr val="accent2"/>
              </a:buClr>
              <a:buFont typeface="Ubuntu" panose="020B0504030602030204" pitchFamily="34" charset="0"/>
              <a:buChar char="-"/>
              <a:defRPr sz="1400">
                <a:solidFill>
                  <a:schemeClr val="accent2"/>
                </a:solidFill>
              </a:defRPr>
            </a:lvl2pPr>
            <a:lvl3pPr marL="518400" indent="-172800">
              <a:lnSpc>
                <a:spcPct val="100000"/>
              </a:lnSpc>
              <a:spcBef>
                <a:spcPts val="0"/>
              </a:spcBef>
              <a:spcAft>
                <a:spcPts val="300"/>
              </a:spcAft>
              <a:buClr>
                <a:schemeClr val="accent2"/>
              </a:buClr>
              <a:buFont typeface="Wingdings" panose="05000000000000000000" pitchFamily="2" charset="2"/>
              <a:buChar char="§"/>
              <a:defRPr sz="1400">
                <a:solidFill>
                  <a:schemeClr val="accent2"/>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pic>
        <p:nvPicPr>
          <p:cNvPr id="36" name="Picture 35" descr="A blue and orange text&#10;&#10;Description automatically generated">
            <a:extLst>
              <a:ext uri="{FF2B5EF4-FFF2-40B4-BE49-F238E27FC236}">
                <a16:creationId xmlns:a16="http://schemas.microsoft.com/office/drawing/2014/main" id="{3440610F-A5E1-6C85-DE01-34FF3896ADE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2426" y="6406950"/>
            <a:ext cx="1027457" cy="292254"/>
          </a:xfrm>
          <a:prstGeom prst="rect">
            <a:avLst/>
          </a:prstGeom>
        </p:spPr>
      </p:pic>
    </p:spTree>
    <p:extLst>
      <p:ext uri="{BB962C8B-B14F-4D97-AF65-F5344CB8AC3E}">
        <p14:creationId xmlns:p14="http://schemas.microsoft.com/office/powerpoint/2010/main" val="1301929655"/>
      </p:ext>
    </p:extLst>
  </p:cSld>
  <p:clrMapOvr>
    <a:masterClrMapping/>
  </p:clrMapOvr>
  <p:hf sldNum="0" hd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2.2">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userDrawn="1">
            <p:custDataLst>
              <p:tags r:id="rId1"/>
            </p:custDataLst>
            <p:extLst>
              <p:ext uri="{D42A27DB-BD31-4B8C-83A1-F6EECF244321}">
                <p14:modId xmlns:p14="http://schemas.microsoft.com/office/powerpoint/2010/main" val="4293394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Slide Number Placeholder 5">
            <a:extLst>
              <a:ext uri="{FF2B5EF4-FFF2-40B4-BE49-F238E27FC236}">
                <a16:creationId xmlns:a16="http://schemas.microsoft.com/office/drawing/2014/main" id="{559887BB-A956-577D-79FE-9E926388A075}"/>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accent2"/>
                </a:solidFill>
              </a:defRPr>
            </a:lvl1pPr>
          </a:lstStyle>
          <a:p>
            <a:fld id="{BF7B486F-CDDB-4717-A298-06D195E96E62}" type="slidenum">
              <a:rPr lang="fr-FR" smtClean="0"/>
              <a:pPr/>
              <a:t>‹#›</a:t>
            </a:fld>
            <a:endParaRPr lang="fr-FR"/>
          </a:p>
        </p:txBody>
      </p:sp>
      <p:sp>
        <p:nvSpPr>
          <p:cNvPr id="19" name="Text Placeholder 25">
            <a:extLst>
              <a:ext uri="{FF2B5EF4-FFF2-40B4-BE49-F238E27FC236}">
                <a16:creationId xmlns:a16="http://schemas.microsoft.com/office/drawing/2014/main" id="{07747417-926D-6EF7-887E-2641FB483A66}"/>
              </a:ext>
            </a:extLst>
          </p:cNvPr>
          <p:cNvSpPr>
            <a:spLocks noGrp="1"/>
          </p:cNvSpPr>
          <p:nvPr>
            <p:ph type="body" sz="quarter" idx="12" hasCustomPrompt="1"/>
          </p:nvPr>
        </p:nvSpPr>
        <p:spPr>
          <a:xfrm>
            <a:off x="602425" y="1666329"/>
            <a:ext cx="10987150" cy="246221"/>
          </a:xfrm>
          <a:prstGeom prst="rect">
            <a:avLst/>
          </a:prstGeom>
        </p:spPr>
        <p:txBody>
          <a:bodyPr lIns="0" tIns="0" rIns="0" bIns="0" anchor="b">
            <a:noAutofit/>
          </a:bodyPr>
          <a:lstStyle>
            <a:lvl1pPr marL="0" indent="0">
              <a:lnSpc>
                <a:spcPct val="100000"/>
              </a:lnSpc>
              <a:spcBef>
                <a:spcPts val="0"/>
              </a:spcBef>
              <a:spcAft>
                <a:spcPts val="600"/>
              </a:spcAft>
              <a:buNone/>
              <a:defRPr sz="1600" b="1">
                <a:solidFill>
                  <a:schemeClr val="accent3"/>
                </a:solidFill>
                <a:latin typeface="+mj-lt"/>
              </a:defRPr>
            </a:lvl1pPr>
          </a:lstStyle>
          <a:p>
            <a:pPr lvl="0"/>
            <a:r>
              <a:rPr lang="en-US"/>
              <a:t>This is the title of a paragraph</a:t>
            </a:r>
            <a:endParaRPr lang="fr-FR"/>
          </a:p>
        </p:txBody>
      </p:sp>
      <p:sp>
        <p:nvSpPr>
          <p:cNvPr id="23" name="Text Placeholder 25">
            <a:extLst>
              <a:ext uri="{FF2B5EF4-FFF2-40B4-BE49-F238E27FC236}">
                <a16:creationId xmlns:a16="http://schemas.microsoft.com/office/drawing/2014/main" id="{B0605FCE-2DF7-B1EF-0B51-0A76AA6D6AA4}"/>
              </a:ext>
            </a:extLst>
          </p:cNvPr>
          <p:cNvSpPr>
            <a:spLocks noGrp="1"/>
          </p:cNvSpPr>
          <p:nvPr>
            <p:ph type="body" sz="quarter" idx="13" hasCustomPrompt="1"/>
          </p:nvPr>
        </p:nvSpPr>
        <p:spPr>
          <a:xfrm>
            <a:off x="602425" y="1967424"/>
            <a:ext cx="10987150" cy="3673340"/>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accent2"/>
                </a:solidFill>
              </a:defRPr>
            </a:lvl1pPr>
            <a:lvl2pPr marL="345600" indent="-172800">
              <a:lnSpc>
                <a:spcPct val="100000"/>
              </a:lnSpc>
              <a:spcBef>
                <a:spcPts val="0"/>
              </a:spcBef>
              <a:spcAft>
                <a:spcPts val="300"/>
              </a:spcAft>
              <a:buClr>
                <a:schemeClr val="accent2"/>
              </a:buClr>
              <a:buFont typeface="Ubuntu" panose="020B0504030602030204" pitchFamily="34" charset="0"/>
              <a:buChar char="-"/>
              <a:defRPr sz="1400">
                <a:solidFill>
                  <a:schemeClr val="accent2"/>
                </a:solidFill>
              </a:defRPr>
            </a:lvl2pPr>
            <a:lvl3pPr marL="518400" indent="-172800">
              <a:lnSpc>
                <a:spcPct val="100000"/>
              </a:lnSpc>
              <a:spcBef>
                <a:spcPts val="0"/>
              </a:spcBef>
              <a:spcAft>
                <a:spcPts val="300"/>
              </a:spcAft>
              <a:buClr>
                <a:schemeClr val="accent2"/>
              </a:buClr>
              <a:buFont typeface="Wingdings" panose="05000000000000000000" pitchFamily="2" charset="2"/>
              <a:buChar char="§"/>
              <a:defRPr sz="1400">
                <a:solidFill>
                  <a:schemeClr val="accent2"/>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sp>
        <p:nvSpPr>
          <p:cNvPr id="2" name="Title 6">
            <a:extLst>
              <a:ext uri="{FF2B5EF4-FFF2-40B4-BE49-F238E27FC236}">
                <a16:creationId xmlns:a16="http://schemas.microsoft.com/office/drawing/2014/main" id="{FE6E5A80-A179-6ED5-74C6-2CC310FE2F21}"/>
              </a:ext>
            </a:extLst>
          </p:cNvPr>
          <p:cNvSpPr>
            <a:spLocks noGrp="1"/>
          </p:cNvSpPr>
          <p:nvPr>
            <p:ph type="title" hasCustomPrompt="1"/>
          </p:nvPr>
        </p:nvSpPr>
        <p:spPr>
          <a:xfrm>
            <a:off x="602375" y="234603"/>
            <a:ext cx="10987200" cy="430887"/>
          </a:xfrm>
          <a:prstGeom prst="rect">
            <a:avLst/>
          </a:prstGeom>
        </p:spPr>
        <p:txBody>
          <a:bodyPr vert="horz" wrap="square" lIns="0" tIns="0" rIns="0" bIns="0" anchor="ctr">
            <a:spAutoFit/>
          </a:bodyPr>
          <a:lstStyle>
            <a:lvl1pPr>
              <a:lnSpc>
                <a:spcPct val="100000"/>
              </a:lnSpc>
              <a:defRPr sz="2800" b="1">
                <a:solidFill>
                  <a:schemeClr val="accent1"/>
                </a:solidFill>
              </a:defRPr>
            </a:lvl1pPr>
          </a:lstStyle>
          <a:p>
            <a:r>
              <a:rPr lang="en-US"/>
              <a:t>This is the slide title</a:t>
            </a:r>
          </a:p>
        </p:txBody>
      </p:sp>
      <p:sp>
        <p:nvSpPr>
          <p:cNvPr id="3" name="Text Placeholder 25">
            <a:extLst>
              <a:ext uri="{FF2B5EF4-FFF2-40B4-BE49-F238E27FC236}">
                <a16:creationId xmlns:a16="http://schemas.microsoft.com/office/drawing/2014/main" id="{61533B5A-7CB0-1D15-FC30-1C8956055810}"/>
              </a:ext>
            </a:extLst>
          </p:cNvPr>
          <p:cNvSpPr>
            <a:spLocks noGrp="1"/>
          </p:cNvSpPr>
          <p:nvPr>
            <p:ph type="body" sz="quarter" idx="20" hasCustomPrompt="1"/>
          </p:nvPr>
        </p:nvSpPr>
        <p:spPr>
          <a:xfrm>
            <a:off x="602375" y="772267"/>
            <a:ext cx="10987200" cy="307777"/>
          </a:xfrm>
          <a:prstGeom prst="rect">
            <a:avLst/>
          </a:prstGeom>
        </p:spPr>
        <p:txBody>
          <a:bodyPr lIns="0" tIns="0" rIns="0" bIns="0">
            <a:spAutoFit/>
          </a:bodyPr>
          <a:lstStyle>
            <a:lvl1pPr marL="0" indent="0" algn="l">
              <a:lnSpc>
                <a:spcPct val="100000"/>
              </a:lnSpc>
              <a:spcBef>
                <a:spcPts val="0"/>
              </a:spcBef>
              <a:spcAft>
                <a:spcPts val="600"/>
              </a:spcAft>
              <a:buNone/>
              <a:defRPr sz="2000" b="0">
                <a:solidFill>
                  <a:schemeClr val="accent2"/>
                </a:solidFill>
              </a:defRPr>
            </a:lvl1pPr>
          </a:lstStyle>
          <a:p>
            <a:pPr lvl="0"/>
            <a:r>
              <a:rPr lang="en-US"/>
              <a:t>This is the slide subtitle</a:t>
            </a:r>
          </a:p>
        </p:txBody>
      </p:sp>
      <p:pic>
        <p:nvPicPr>
          <p:cNvPr id="16" name="Picture 15" descr="A blue and orange text&#10;&#10;Description automatically generated">
            <a:extLst>
              <a:ext uri="{FF2B5EF4-FFF2-40B4-BE49-F238E27FC236}">
                <a16:creationId xmlns:a16="http://schemas.microsoft.com/office/drawing/2014/main" id="{E9BE354A-8836-9BE9-4BA6-72235FD5266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2426" y="6406950"/>
            <a:ext cx="1027457" cy="292254"/>
          </a:xfrm>
          <a:prstGeom prst="rect">
            <a:avLst/>
          </a:prstGeom>
        </p:spPr>
      </p:pic>
    </p:spTree>
    <p:extLst>
      <p:ext uri="{BB962C8B-B14F-4D97-AF65-F5344CB8AC3E}">
        <p14:creationId xmlns:p14="http://schemas.microsoft.com/office/powerpoint/2010/main" val="1407398813"/>
      </p:ext>
    </p:extLst>
  </p:cSld>
  <p:clrMapOvr>
    <a:masterClrMapping/>
  </p:clrMapOvr>
  <p:hf sldNum="0"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3">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FCA7A2F-0652-9F38-172D-4276B412826E}"/>
              </a:ext>
            </a:extLst>
          </p:cNvPr>
          <p:cNvGraphicFramePr>
            <a:graphicFrameLocks noChangeAspect="1"/>
          </p:cNvGraphicFramePr>
          <p:nvPr userDrawn="1">
            <p:custDataLst>
              <p:tags r:id="rId1"/>
            </p:custDataLst>
            <p:extLst>
              <p:ext uri="{D42A27DB-BD31-4B8C-83A1-F6EECF244321}">
                <p14:modId xmlns:p14="http://schemas.microsoft.com/office/powerpoint/2010/main" val="33014364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51" progId="TCLayout.ActiveDocument.1">
                  <p:embed/>
                </p:oleObj>
              </mc:Choice>
              <mc:Fallback>
                <p:oleObj name="think-cell Slide" r:id="rId3" imgW="351" imgH="351" progId="TCLayout.ActiveDocument.1">
                  <p:embed/>
                  <p:pic>
                    <p:nvPicPr>
                      <p:cNvPr id="9" name="think-cell data - do not delete" hidden="1">
                        <a:extLst>
                          <a:ext uri="{FF2B5EF4-FFF2-40B4-BE49-F238E27FC236}">
                            <a16:creationId xmlns:a16="http://schemas.microsoft.com/office/drawing/2014/main" id="{1FCA7A2F-0652-9F38-172D-4276B41282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Slide Number Placeholder 5">
            <a:extLst>
              <a:ext uri="{FF2B5EF4-FFF2-40B4-BE49-F238E27FC236}">
                <a16:creationId xmlns:a16="http://schemas.microsoft.com/office/drawing/2014/main" id="{559887BB-A956-577D-79FE-9E926388A075}"/>
              </a:ext>
            </a:extLst>
          </p:cNvPr>
          <p:cNvSpPr>
            <a:spLocks noGrp="1"/>
          </p:cNvSpPr>
          <p:nvPr>
            <p:ph type="sldNum" sz="quarter" idx="4"/>
          </p:nvPr>
        </p:nvSpPr>
        <p:spPr>
          <a:xfrm>
            <a:off x="11832000" y="6545316"/>
            <a:ext cx="252000" cy="153888"/>
          </a:xfrm>
          <a:prstGeom prst="rect">
            <a:avLst/>
          </a:prstGeom>
        </p:spPr>
        <p:txBody>
          <a:bodyPr vert="horz" lIns="0" tIns="0" rIns="0" bIns="0" rtlCol="0" anchor="ctr">
            <a:noAutofit/>
          </a:bodyPr>
          <a:lstStyle>
            <a:lvl1pPr algn="l">
              <a:defRPr sz="1000">
                <a:solidFill>
                  <a:schemeClr val="accent2"/>
                </a:solidFill>
              </a:defRPr>
            </a:lvl1pPr>
          </a:lstStyle>
          <a:p>
            <a:fld id="{BF7B486F-CDDB-4717-A298-06D195E96E62}" type="slidenum">
              <a:rPr lang="fr-FR" smtClean="0"/>
              <a:pPr/>
              <a:t>‹#›</a:t>
            </a:fld>
            <a:endParaRPr lang="fr-FR"/>
          </a:p>
        </p:txBody>
      </p:sp>
      <p:sp>
        <p:nvSpPr>
          <p:cNvPr id="19" name="Text Placeholder 25">
            <a:extLst>
              <a:ext uri="{FF2B5EF4-FFF2-40B4-BE49-F238E27FC236}">
                <a16:creationId xmlns:a16="http://schemas.microsoft.com/office/drawing/2014/main" id="{07747417-926D-6EF7-887E-2641FB483A66}"/>
              </a:ext>
            </a:extLst>
          </p:cNvPr>
          <p:cNvSpPr>
            <a:spLocks noGrp="1"/>
          </p:cNvSpPr>
          <p:nvPr>
            <p:ph type="body" sz="quarter" idx="12" hasCustomPrompt="1"/>
          </p:nvPr>
        </p:nvSpPr>
        <p:spPr>
          <a:xfrm>
            <a:off x="602425" y="1666329"/>
            <a:ext cx="5220000" cy="246221"/>
          </a:xfrm>
          <a:prstGeom prst="rect">
            <a:avLst/>
          </a:prstGeom>
        </p:spPr>
        <p:txBody>
          <a:bodyPr lIns="0" tIns="0" rIns="0" bIns="0" anchor="b">
            <a:noAutofit/>
          </a:bodyPr>
          <a:lstStyle>
            <a:lvl1pPr marL="0" indent="0">
              <a:lnSpc>
                <a:spcPct val="100000"/>
              </a:lnSpc>
              <a:spcBef>
                <a:spcPts val="0"/>
              </a:spcBef>
              <a:spcAft>
                <a:spcPts val="600"/>
              </a:spcAft>
              <a:buNone/>
              <a:defRPr sz="1600" b="1">
                <a:solidFill>
                  <a:schemeClr val="accent3"/>
                </a:solidFill>
                <a:latin typeface="+mj-lt"/>
              </a:defRPr>
            </a:lvl1pPr>
          </a:lstStyle>
          <a:p>
            <a:pPr lvl="0"/>
            <a:r>
              <a:rPr lang="en-US"/>
              <a:t>This is the title of a paragraph</a:t>
            </a:r>
            <a:endParaRPr lang="fr-FR"/>
          </a:p>
        </p:txBody>
      </p:sp>
      <p:sp>
        <p:nvSpPr>
          <p:cNvPr id="23" name="Text Placeholder 25">
            <a:extLst>
              <a:ext uri="{FF2B5EF4-FFF2-40B4-BE49-F238E27FC236}">
                <a16:creationId xmlns:a16="http://schemas.microsoft.com/office/drawing/2014/main" id="{B0605FCE-2DF7-B1EF-0B51-0A76AA6D6AA4}"/>
              </a:ext>
            </a:extLst>
          </p:cNvPr>
          <p:cNvSpPr>
            <a:spLocks noGrp="1"/>
          </p:cNvSpPr>
          <p:nvPr>
            <p:ph type="body" sz="quarter" idx="13" hasCustomPrompt="1"/>
          </p:nvPr>
        </p:nvSpPr>
        <p:spPr>
          <a:xfrm>
            <a:off x="602425" y="1967424"/>
            <a:ext cx="5220000" cy="3673340"/>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accent2"/>
                </a:solidFill>
              </a:defRPr>
            </a:lvl1pPr>
            <a:lvl2pPr marL="345600" indent="-172800">
              <a:lnSpc>
                <a:spcPct val="100000"/>
              </a:lnSpc>
              <a:spcBef>
                <a:spcPts val="0"/>
              </a:spcBef>
              <a:spcAft>
                <a:spcPts val="300"/>
              </a:spcAft>
              <a:buClr>
                <a:schemeClr val="accent2"/>
              </a:buClr>
              <a:buFont typeface="Ubuntu" panose="020B0504030602030204" pitchFamily="34" charset="0"/>
              <a:buChar char="-"/>
              <a:defRPr sz="1400">
                <a:solidFill>
                  <a:schemeClr val="accent2"/>
                </a:solidFill>
              </a:defRPr>
            </a:lvl2pPr>
            <a:lvl3pPr marL="518400" indent="-172800">
              <a:lnSpc>
                <a:spcPct val="100000"/>
              </a:lnSpc>
              <a:spcBef>
                <a:spcPts val="0"/>
              </a:spcBef>
              <a:spcAft>
                <a:spcPts val="300"/>
              </a:spcAft>
              <a:buClr>
                <a:schemeClr val="accent2"/>
              </a:buClr>
              <a:buFont typeface="Wingdings" panose="05000000000000000000" pitchFamily="2" charset="2"/>
              <a:buChar char="§"/>
              <a:defRPr sz="1400">
                <a:solidFill>
                  <a:schemeClr val="accent2"/>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sp>
        <p:nvSpPr>
          <p:cNvPr id="4" name="Text Placeholder 25">
            <a:extLst>
              <a:ext uri="{FF2B5EF4-FFF2-40B4-BE49-F238E27FC236}">
                <a16:creationId xmlns:a16="http://schemas.microsoft.com/office/drawing/2014/main" id="{A250B8B6-7CB9-71DF-758F-DB7AEA06545C}"/>
              </a:ext>
            </a:extLst>
          </p:cNvPr>
          <p:cNvSpPr>
            <a:spLocks noGrp="1"/>
          </p:cNvSpPr>
          <p:nvPr>
            <p:ph type="body" sz="quarter" idx="14" hasCustomPrompt="1"/>
          </p:nvPr>
        </p:nvSpPr>
        <p:spPr>
          <a:xfrm>
            <a:off x="6369575" y="1666329"/>
            <a:ext cx="5220000" cy="246221"/>
          </a:xfrm>
          <a:prstGeom prst="rect">
            <a:avLst/>
          </a:prstGeom>
        </p:spPr>
        <p:txBody>
          <a:bodyPr lIns="0" tIns="0" rIns="0" bIns="0" anchor="b">
            <a:noAutofit/>
          </a:bodyPr>
          <a:lstStyle>
            <a:lvl1pPr marL="0" indent="0">
              <a:lnSpc>
                <a:spcPct val="100000"/>
              </a:lnSpc>
              <a:spcBef>
                <a:spcPts val="0"/>
              </a:spcBef>
              <a:spcAft>
                <a:spcPts val="600"/>
              </a:spcAft>
              <a:buNone/>
              <a:defRPr sz="1600" b="1">
                <a:solidFill>
                  <a:schemeClr val="accent3"/>
                </a:solidFill>
                <a:latin typeface="+mj-lt"/>
              </a:defRPr>
            </a:lvl1pPr>
          </a:lstStyle>
          <a:p>
            <a:pPr lvl="0"/>
            <a:r>
              <a:rPr lang="en-US"/>
              <a:t>This is the title of a paragraph</a:t>
            </a:r>
            <a:endParaRPr lang="fr-FR"/>
          </a:p>
        </p:txBody>
      </p:sp>
      <p:sp>
        <p:nvSpPr>
          <p:cNvPr id="5" name="Text Placeholder 25">
            <a:extLst>
              <a:ext uri="{FF2B5EF4-FFF2-40B4-BE49-F238E27FC236}">
                <a16:creationId xmlns:a16="http://schemas.microsoft.com/office/drawing/2014/main" id="{3097B64E-ED7E-D602-8C07-D6DD73667C0D}"/>
              </a:ext>
            </a:extLst>
          </p:cNvPr>
          <p:cNvSpPr>
            <a:spLocks noGrp="1"/>
          </p:cNvSpPr>
          <p:nvPr>
            <p:ph type="body" sz="quarter" idx="15" hasCustomPrompt="1"/>
          </p:nvPr>
        </p:nvSpPr>
        <p:spPr>
          <a:xfrm>
            <a:off x="6369575" y="1967424"/>
            <a:ext cx="5220000" cy="3673340"/>
          </a:xfrm>
          <a:prstGeom prst="rect">
            <a:avLst/>
          </a:prstGeom>
        </p:spPr>
        <p:txBody>
          <a:bodyPr lIns="0" tIns="0" rIns="0" bIns="0">
            <a:noAutofit/>
          </a:bodyPr>
          <a:lstStyle>
            <a:lvl1pPr marL="172800" indent="-172800">
              <a:lnSpc>
                <a:spcPct val="100000"/>
              </a:lnSpc>
              <a:spcBef>
                <a:spcPts val="0"/>
              </a:spcBef>
              <a:spcAft>
                <a:spcPts val="300"/>
              </a:spcAft>
              <a:buFont typeface="Arial" panose="020B0604020202020204" pitchFamily="34" charset="0"/>
              <a:buChar char="•"/>
              <a:defRPr sz="1400" b="0">
                <a:solidFill>
                  <a:schemeClr val="accent2"/>
                </a:solidFill>
              </a:defRPr>
            </a:lvl1pPr>
            <a:lvl2pPr marL="345600" indent="-172800">
              <a:lnSpc>
                <a:spcPct val="100000"/>
              </a:lnSpc>
              <a:spcBef>
                <a:spcPts val="0"/>
              </a:spcBef>
              <a:spcAft>
                <a:spcPts val="300"/>
              </a:spcAft>
              <a:buClr>
                <a:schemeClr val="accent2"/>
              </a:buClr>
              <a:buFont typeface="Ubuntu" panose="020B0504030602030204" pitchFamily="34" charset="0"/>
              <a:buChar char="-"/>
              <a:defRPr sz="1400">
                <a:solidFill>
                  <a:schemeClr val="accent2"/>
                </a:solidFill>
              </a:defRPr>
            </a:lvl2pPr>
            <a:lvl3pPr marL="518400" indent="-172800">
              <a:lnSpc>
                <a:spcPct val="100000"/>
              </a:lnSpc>
              <a:spcBef>
                <a:spcPts val="0"/>
              </a:spcBef>
              <a:spcAft>
                <a:spcPts val="300"/>
              </a:spcAft>
              <a:buClr>
                <a:schemeClr val="accent2"/>
              </a:buClr>
              <a:buFont typeface="Wingdings" panose="05000000000000000000" pitchFamily="2" charset="2"/>
              <a:buChar char="§"/>
              <a:defRPr sz="1400">
                <a:solidFill>
                  <a:schemeClr val="accent2"/>
                </a:solidFill>
              </a:defRPr>
            </a:lvl3pPr>
          </a:lstStyle>
          <a:p>
            <a:pPr lvl="0"/>
            <a:r>
              <a:rPr lang="en-US"/>
              <a:t>Insert text</a:t>
            </a:r>
          </a:p>
          <a:p>
            <a:pPr lvl="1"/>
            <a:r>
              <a:rPr lang="fr-FR"/>
              <a:t>Second </a:t>
            </a:r>
            <a:r>
              <a:rPr lang="fr-FR" err="1"/>
              <a:t>level</a:t>
            </a:r>
            <a:endParaRPr lang="fr-FR"/>
          </a:p>
          <a:p>
            <a:pPr lvl="2"/>
            <a:r>
              <a:rPr lang="fr-FR" err="1"/>
              <a:t>Third</a:t>
            </a:r>
            <a:r>
              <a:rPr lang="fr-FR"/>
              <a:t> </a:t>
            </a:r>
            <a:r>
              <a:rPr lang="fr-FR" err="1"/>
              <a:t>level</a:t>
            </a:r>
            <a:endParaRPr lang="fr-FR"/>
          </a:p>
        </p:txBody>
      </p:sp>
      <p:sp>
        <p:nvSpPr>
          <p:cNvPr id="6" name="Text Placeholder 4">
            <a:extLst>
              <a:ext uri="{FF2B5EF4-FFF2-40B4-BE49-F238E27FC236}">
                <a16:creationId xmlns:a16="http://schemas.microsoft.com/office/drawing/2014/main" id="{B7E72B0B-60D4-8EB1-0B9D-D70A3518A2D5}"/>
              </a:ext>
            </a:extLst>
          </p:cNvPr>
          <p:cNvSpPr>
            <a:spLocks noGrp="1"/>
          </p:cNvSpPr>
          <p:nvPr>
            <p:ph type="body" sz="quarter" idx="39" hasCustomPrompt="1"/>
          </p:nvPr>
        </p:nvSpPr>
        <p:spPr>
          <a:xfrm rot="5400000" flipV="1">
            <a:off x="4288782" y="3473546"/>
            <a:ext cx="3974435" cy="360000"/>
          </a:xfrm>
          <a:custGeom>
            <a:avLst/>
            <a:gdLst>
              <a:gd name="connsiteX0" fmla="*/ 0 w 5439561"/>
              <a:gd name="connsiteY0" fmla="*/ 0 h 209550"/>
              <a:gd name="connsiteX1" fmla="*/ 5439561 w 5439561"/>
              <a:gd name="connsiteY1" fmla="*/ 0 h 209550"/>
              <a:gd name="connsiteX2" fmla="*/ 5439561 w 5439561"/>
              <a:gd name="connsiteY2" fmla="*/ 209550 h 209550"/>
              <a:gd name="connsiteX3" fmla="*/ 0 w 5439561"/>
              <a:gd name="connsiteY3" fmla="*/ 209550 h 209550"/>
              <a:gd name="connsiteX4" fmla="*/ 0 w 5439561"/>
              <a:gd name="connsiteY4" fmla="*/ 0 h 209550"/>
              <a:gd name="connsiteX0" fmla="*/ 0 w 5439561"/>
              <a:gd name="connsiteY0" fmla="*/ 0 h 209550"/>
              <a:gd name="connsiteX1" fmla="*/ 5439561 w 5439561"/>
              <a:gd name="connsiteY1" fmla="*/ 209550 h 209550"/>
              <a:gd name="connsiteX2" fmla="*/ 0 w 5439561"/>
              <a:gd name="connsiteY2" fmla="*/ 209550 h 209550"/>
              <a:gd name="connsiteX3" fmla="*/ 0 w 5439561"/>
              <a:gd name="connsiteY3" fmla="*/ 0 h 209550"/>
              <a:gd name="connsiteX0" fmla="*/ 0 w 5439561"/>
              <a:gd name="connsiteY0" fmla="*/ 0 h 0"/>
              <a:gd name="connsiteX1" fmla="*/ 5439561 w 5439561"/>
              <a:gd name="connsiteY1" fmla="*/ 0 h 0"/>
              <a:gd name="connsiteX2" fmla="*/ 0 w 5439561"/>
              <a:gd name="connsiteY2" fmla="*/ 0 h 0"/>
            </a:gdLst>
            <a:ahLst/>
            <a:cxnLst>
              <a:cxn ang="0">
                <a:pos x="connsiteX0" y="connsiteY0"/>
              </a:cxn>
              <a:cxn ang="0">
                <a:pos x="connsiteX1" y="connsiteY1"/>
              </a:cxn>
              <a:cxn ang="0">
                <a:pos x="connsiteX2" y="connsiteY2"/>
              </a:cxn>
            </a:cxnLst>
            <a:rect l="l" t="t" r="r" b="b"/>
            <a:pathLst>
              <a:path w="5439561">
                <a:moveTo>
                  <a:pt x="0" y="0"/>
                </a:moveTo>
                <a:lnTo>
                  <a:pt x="5439561" y="0"/>
                </a:lnTo>
                <a:lnTo>
                  <a:pt x="0" y="0"/>
                </a:lnTo>
                <a:close/>
              </a:path>
            </a:pathLst>
          </a:custGeom>
          <a:ln>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txBody>
          <a:bodyPr/>
          <a:lstStyle>
            <a:lvl1pPr>
              <a:defRPr sz="100">
                <a:solidFill>
                  <a:schemeClr val="bg1"/>
                </a:solidFill>
              </a:defRPr>
            </a:lvl1pPr>
          </a:lstStyle>
          <a:p>
            <a:pPr lvl="0"/>
            <a:r>
              <a:rPr lang="fr-FR" noProof="0"/>
              <a:t>   </a:t>
            </a:r>
          </a:p>
        </p:txBody>
      </p:sp>
      <p:sp>
        <p:nvSpPr>
          <p:cNvPr id="15" name="Round Single Corner of Rectangle 5">
            <a:extLst>
              <a:ext uri="{FF2B5EF4-FFF2-40B4-BE49-F238E27FC236}">
                <a16:creationId xmlns:a16="http://schemas.microsoft.com/office/drawing/2014/main" id="{EAAB98E2-8CA6-4840-825E-776E4AADB05C}"/>
              </a:ext>
            </a:extLst>
          </p:cNvPr>
          <p:cNvSpPr/>
          <p:nvPr userDrawn="1"/>
        </p:nvSpPr>
        <p:spPr>
          <a:xfrm flipV="1">
            <a:off x="-1" y="-2"/>
            <a:ext cx="11462197" cy="806826"/>
          </a:xfrm>
          <a:prstGeom prst="round1Rect">
            <a:avLst/>
          </a:prstGeom>
          <a:solidFill>
            <a:srgbClr val="FF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6">
            <a:extLst>
              <a:ext uri="{FF2B5EF4-FFF2-40B4-BE49-F238E27FC236}">
                <a16:creationId xmlns:a16="http://schemas.microsoft.com/office/drawing/2014/main" id="{1E557C6F-494F-4F9B-B408-E83AA3ABD82E}"/>
              </a:ext>
            </a:extLst>
          </p:cNvPr>
          <p:cNvSpPr>
            <a:spLocks noGrp="1"/>
          </p:cNvSpPr>
          <p:nvPr>
            <p:ph type="title" hasCustomPrompt="1"/>
          </p:nvPr>
        </p:nvSpPr>
        <p:spPr>
          <a:xfrm>
            <a:off x="2263139" y="234557"/>
            <a:ext cx="9038135" cy="430887"/>
          </a:xfrm>
          <a:prstGeom prst="rect">
            <a:avLst/>
          </a:prstGeom>
        </p:spPr>
        <p:txBody>
          <a:bodyPr vert="horz" wrap="square" lIns="0" tIns="0" rIns="0" bIns="0" anchor="ctr">
            <a:noAutofit/>
          </a:bodyPr>
          <a:lstStyle>
            <a:lvl1pPr algn="l">
              <a:lnSpc>
                <a:spcPct val="100000"/>
              </a:lnSpc>
              <a:defRPr sz="2800" b="1">
                <a:solidFill>
                  <a:schemeClr val="bg1"/>
                </a:solidFill>
              </a:defRPr>
            </a:lvl1pPr>
          </a:lstStyle>
          <a:p>
            <a:r>
              <a:rPr lang="en-US"/>
              <a:t>This is the slide title</a:t>
            </a:r>
          </a:p>
        </p:txBody>
      </p:sp>
      <p:pic>
        <p:nvPicPr>
          <p:cNvPr id="14" name="Picture 13" descr="A white background with orange and blue text&#10;&#10;Description automatically generated with low confidence">
            <a:extLst>
              <a:ext uri="{FF2B5EF4-FFF2-40B4-BE49-F238E27FC236}">
                <a16:creationId xmlns:a16="http://schemas.microsoft.com/office/drawing/2014/main" id="{0B1FD6C0-C704-0E5C-7846-5084AA0F25B5}"/>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2425" y="0"/>
            <a:ext cx="1281006" cy="712354"/>
          </a:xfrm>
          <a:prstGeom prst="rect">
            <a:avLst/>
          </a:prstGeom>
        </p:spPr>
      </p:pic>
    </p:spTree>
    <p:extLst>
      <p:ext uri="{BB962C8B-B14F-4D97-AF65-F5344CB8AC3E}">
        <p14:creationId xmlns:p14="http://schemas.microsoft.com/office/powerpoint/2010/main" val="1507037022"/>
      </p:ext>
    </p:extLst>
  </p:cSld>
  <p:clrMapOvr>
    <a:masterClrMapping/>
  </p:clrMapOvr>
  <p:hf sldNum="0"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E0392D-3323-42C6-83F6-7F426F02DE47}"/>
              </a:ext>
            </a:extLst>
          </p:cNvPr>
          <p:cNvSpPr>
            <a:spLocks noGrp="1"/>
          </p:cNvSpPr>
          <p:nvPr>
            <p:ph type="title" hasCustomPrompt="1"/>
          </p:nvPr>
        </p:nvSpPr>
        <p:spPr>
          <a:xfrm>
            <a:off x="584200" y="1422401"/>
            <a:ext cx="4206240" cy="1310639"/>
          </a:xfrm>
        </p:spPr>
        <p:txBody>
          <a:bodyPr>
            <a:normAutofit/>
          </a:bodyPr>
          <a:lstStyle>
            <a:lvl1pPr>
              <a:defRPr sz="3600" b="1">
                <a:solidFill>
                  <a:schemeClr val="bg1"/>
                </a:solidFill>
              </a:defRPr>
            </a:lvl1pPr>
          </a:lstStyle>
          <a:p>
            <a:r>
              <a:rPr lang="en-US"/>
              <a:t>Content Agenda</a:t>
            </a:r>
            <a:endParaRPr lang="en-SG"/>
          </a:p>
        </p:txBody>
      </p:sp>
      <p:sp>
        <p:nvSpPr>
          <p:cNvPr id="8" name="Text Placeholder 7">
            <a:extLst>
              <a:ext uri="{FF2B5EF4-FFF2-40B4-BE49-F238E27FC236}">
                <a16:creationId xmlns:a16="http://schemas.microsoft.com/office/drawing/2014/main" id="{B50D62D7-1CF8-4408-ADDA-6B0C5E223C97}"/>
              </a:ext>
            </a:extLst>
          </p:cNvPr>
          <p:cNvSpPr>
            <a:spLocks noGrp="1"/>
          </p:cNvSpPr>
          <p:nvPr>
            <p:ph type="body" sz="quarter" idx="13" hasCustomPrompt="1"/>
          </p:nvPr>
        </p:nvSpPr>
        <p:spPr>
          <a:xfrm>
            <a:off x="5872163" y="700405"/>
            <a:ext cx="5588000" cy="4613275"/>
          </a:xfrm>
        </p:spPr>
        <p:txBody>
          <a:bodyPr>
            <a:normAutofit/>
          </a:bodyPr>
          <a:lstStyle>
            <a:lvl1pPr marL="342900" indent="-342900">
              <a:buFont typeface="Arial" panose="020B0604020202020204" pitchFamily="34" charset="0"/>
              <a:buChar char="•"/>
              <a:defRPr sz="2400" b="0">
                <a:solidFill>
                  <a:schemeClr val="bg1"/>
                </a:solidFill>
                <a:latin typeface="+mj-lt"/>
                <a:cs typeface="Calibri" panose="020F0502020204030204" pitchFamily="34" charset="0"/>
              </a:defRPr>
            </a:lvl1pPr>
            <a:lvl2pPr>
              <a:defRPr>
                <a:latin typeface="+mn-lt"/>
                <a:cs typeface="Calibri" panose="020F0502020204030204" pitchFamily="34" charset="0"/>
              </a:defRPr>
            </a:lvl2pPr>
            <a:lvl3pPr>
              <a:defRPr>
                <a:latin typeface="+mn-lt"/>
                <a:cs typeface="Calibri" panose="020F0502020204030204" pitchFamily="34" charset="0"/>
              </a:defRPr>
            </a:lvl3pPr>
            <a:lvl4pPr>
              <a:defRPr>
                <a:latin typeface="+mn-lt"/>
                <a:cs typeface="Calibri" panose="020F0502020204030204" pitchFamily="34" charset="0"/>
              </a:defRPr>
            </a:lvl4pPr>
            <a:lvl5pPr>
              <a:defRPr>
                <a:latin typeface="+mn-lt"/>
                <a:cs typeface="Calibri" panose="020F0502020204030204" pitchFamily="34" charset="0"/>
              </a:defRPr>
            </a:lvl5pPr>
          </a:lstStyle>
          <a:p>
            <a:pPr lvl="0"/>
            <a:r>
              <a:rPr lang="en-US"/>
              <a:t>Agenda 1</a:t>
            </a:r>
          </a:p>
          <a:p>
            <a:pPr lvl="0"/>
            <a:r>
              <a:rPr lang="en-US"/>
              <a:t>Agenda 2</a:t>
            </a:r>
          </a:p>
          <a:p>
            <a:pPr lvl="0"/>
            <a:r>
              <a:rPr lang="en-US"/>
              <a:t>Agenda 3</a:t>
            </a:r>
          </a:p>
          <a:p>
            <a:pPr lvl="0"/>
            <a:r>
              <a:rPr lang="en-US"/>
              <a:t>Agenda 4</a:t>
            </a:r>
          </a:p>
          <a:p>
            <a:pPr lvl="0"/>
            <a:r>
              <a:rPr lang="en-US"/>
              <a:t>Agenda 5</a:t>
            </a:r>
          </a:p>
          <a:p>
            <a:pPr lvl="0"/>
            <a:r>
              <a:rPr lang="en-US"/>
              <a:t>Agenda 6</a:t>
            </a:r>
          </a:p>
          <a:p>
            <a:pPr lvl="0"/>
            <a:r>
              <a:rPr lang="en-US"/>
              <a:t>Agenda 7</a:t>
            </a:r>
          </a:p>
          <a:p>
            <a:pPr lvl="0"/>
            <a:r>
              <a:rPr lang="en-US"/>
              <a:t>Agenda 8</a:t>
            </a:r>
          </a:p>
        </p:txBody>
      </p:sp>
      <p:cxnSp>
        <p:nvCxnSpPr>
          <p:cNvPr id="5" name="Straight Connector 4">
            <a:extLst>
              <a:ext uri="{FF2B5EF4-FFF2-40B4-BE49-F238E27FC236}">
                <a16:creationId xmlns:a16="http://schemas.microsoft.com/office/drawing/2014/main" id="{C0A79491-694D-4A6F-B8B7-0CF85210C59C}"/>
              </a:ext>
            </a:extLst>
          </p:cNvPr>
          <p:cNvCxnSpPr/>
          <p:nvPr userDrawn="1"/>
        </p:nvCxnSpPr>
        <p:spPr>
          <a:xfrm>
            <a:off x="5449455" y="422563"/>
            <a:ext cx="0" cy="601287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95649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0">
              <a:srgbClr val="F19838"/>
            </a:gs>
            <a:gs pos="49000">
              <a:srgbClr val="D96747"/>
            </a:gs>
            <a:gs pos="100000">
              <a:srgbClr val="D41F55"/>
            </a:gs>
          </a:gsLst>
          <a:lin ang="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9600273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mn-lt"/>
              <a:ea typeface="+mn-ea"/>
              <a:cs typeface="+mn-cs"/>
              <a:sym typeface="Trebuchet MS" panose="020B0603020202020204" pitchFamily="34" charset="0"/>
            </a:endParaRPr>
          </a:p>
        </p:txBody>
      </p:sp>
      <p:sp>
        <p:nvSpPr>
          <p:cNvPr id="27" name="Title 1"/>
          <p:cNvSpPr>
            <a:spLocks noGrp="1"/>
          </p:cNvSpPr>
          <p:nvPr>
            <p:ph type="ctrTitle" hasCustomPrompt="1"/>
          </p:nvPr>
        </p:nvSpPr>
        <p:spPr bwMode="ltGray">
          <a:xfrm>
            <a:off x="1524000" y="1122363"/>
            <a:ext cx="9144000" cy="2387600"/>
          </a:xfrm>
          <a:prstGeom prst="rect">
            <a:avLst/>
          </a:prstGeom>
        </p:spPr>
        <p:txBody>
          <a:bodyPr vert="horz" lIns="91440" tIns="45720" rIns="91440" bIns="45720" anchor="b">
            <a:normAutofit/>
          </a:bodyPr>
          <a:lstStyle>
            <a:lvl1pPr algn="ctr">
              <a:lnSpc>
                <a:spcPct val="93000"/>
              </a:lnSpc>
              <a:defRPr sz="4400" b="1" baseline="0">
                <a:solidFill>
                  <a:schemeClr val="bg1"/>
                </a:solidFill>
                <a:latin typeface="+mj-lt"/>
                <a:ea typeface="+mj-ea"/>
                <a:cs typeface="+mj-cs"/>
                <a:sym typeface="Trebuchet MS" panose="020B0603020202020204" pitchFamily="34" charset="0"/>
              </a:defRPr>
            </a:lvl1pPr>
          </a:lstStyle>
          <a:p>
            <a:r>
              <a:rPr lang="en-US"/>
              <a:t>Title in Title Case</a:t>
            </a:r>
          </a:p>
        </p:txBody>
      </p:sp>
      <p:sp>
        <p:nvSpPr>
          <p:cNvPr id="26" name="Subtitle 2"/>
          <p:cNvSpPr>
            <a:spLocks noGrp="1"/>
          </p:cNvSpPr>
          <p:nvPr>
            <p:ph type="subTitle" idx="1" hasCustomPrompt="1"/>
          </p:nvPr>
        </p:nvSpPr>
        <p:spPr bwMode="white">
          <a:xfrm>
            <a:off x="1524000" y="3602038"/>
            <a:ext cx="9144000" cy="1655762"/>
          </a:xfrm>
          <a:prstGeom prst="rect">
            <a:avLst/>
          </a:prstGeom>
        </p:spPr>
        <p:txBody>
          <a:bodyPr lIns="91440" tIns="45720" rIns="91440" bIns="45720" anchor="t"/>
          <a:lstStyle>
            <a:lvl1pPr marL="0" indent="0" algn="ctr">
              <a:lnSpc>
                <a:spcPct val="110000"/>
              </a:lnSpc>
              <a:buNone/>
              <a:defRPr sz="2400" baseline="0">
                <a:solidFill>
                  <a:schemeClr val="bg1"/>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pic>
        <p:nvPicPr>
          <p:cNvPr id="25" name="Picture 24">
            <a:extLst>
              <a:ext uri="{FF2B5EF4-FFF2-40B4-BE49-F238E27FC236}">
                <a16:creationId xmlns:a16="http://schemas.microsoft.com/office/drawing/2014/main" id="{5B8A6AA2-2C15-4F1A-869C-4FB69078061F}"/>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139690" y="5994220"/>
            <a:ext cx="1912620" cy="544034"/>
          </a:xfrm>
          <a:prstGeom prst="rect">
            <a:avLst/>
          </a:prstGeom>
        </p:spPr>
      </p:pic>
    </p:spTree>
    <p:extLst>
      <p:ext uri="{BB962C8B-B14F-4D97-AF65-F5344CB8AC3E}">
        <p14:creationId xmlns:p14="http://schemas.microsoft.com/office/powerpoint/2010/main" val="2001195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6A6009CB-B00E-4EF3-8CE6-4C4D0943311E}"/>
              </a:ext>
            </a:extLst>
          </p:cNvPr>
          <p:cNvGraphicFramePr>
            <a:graphicFrameLocks noChangeAspect="1"/>
          </p:cNvGraphicFramePr>
          <p:nvPr userDrawn="1">
            <p:custDataLst>
              <p:tags r:id="rId1"/>
            </p:custDataLst>
            <p:extLst>
              <p:ext uri="{D42A27DB-BD31-4B8C-83A1-F6EECF244321}">
                <p14:modId xmlns:p14="http://schemas.microsoft.com/office/powerpoint/2010/main" val="31948244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1" name="Object 10" hidden="1">
                        <a:extLst>
                          <a:ext uri="{FF2B5EF4-FFF2-40B4-BE49-F238E27FC236}">
                            <a16:creationId xmlns:a16="http://schemas.microsoft.com/office/drawing/2014/main" id="{6A6009CB-B00E-4EF3-8CE6-4C4D0943311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ontent Placeholder 2"/>
          <p:cNvSpPr>
            <a:spLocks noGrp="1"/>
          </p:cNvSpPr>
          <p:nvPr>
            <p:ph idx="1"/>
          </p:nvPr>
        </p:nvSpPr>
        <p:spPr>
          <a:xfrm>
            <a:off x="630238" y="1825625"/>
            <a:ext cx="10933111" cy="4351338"/>
          </a:xfrm>
        </p:spPr>
        <p:txBody>
          <a:bodyPr lIns="91440" tIns="45720" rIns="91440" bIns="45720"/>
          <a:lstStyle>
            <a:lvl1pPr marL="342900" indent="-342900">
              <a:buFontTx/>
              <a:buNone/>
              <a:defRPr sz="1600">
                <a:latin typeface="+mn-lt"/>
                <a:ea typeface="+mn-ea"/>
                <a:cs typeface="+mn-cs"/>
              </a:defRPr>
            </a:lvl1pPr>
            <a:lvl2pPr marL="324000" indent="-216000">
              <a:lnSpc>
                <a:spcPct val="100000"/>
              </a:lnSpc>
              <a:spcAft>
                <a:spcPts val="0"/>
              </a:spcAft>
              <a:buFont typeface="Trebuchet MS" panose="020B0603020202020204" pitchFamily="34" charset="0"/>
              <a:buAutoNum type="alphaLcPeriod"/>
              <a:defRPr lang="en-US" sz="1600" kern="1200" dirty="0" smtClean="0">
                <a:solidFill>
                  <a:schemeClr val="tx1"/>
                </a:solidFill>
                <a:latin typeface="+mn-lt"/>
                <a:ea typeface="+mn-ea"/>
                <a:cs typeface="+mn-cs"/>
                <a:sym typeface="Trebuchet MS" panose="020B0603020202020204" pitchFamily="34" charset="0"/>
              </a:defRPr>
            </a:lvl2pPr>
            <a:lvl3pPr marL="648000" indent="-216000">
              <a:lnSpc>
                <a:spcPct val="100000"/>
              </a:lnSpc>
              <a:spcAft>
                <a:spcPts val="0"/>
              </a:spcAft>
              <a:buFont typeface="Trebuchet MS" panose="020B0603020202020204" pitchFamily="34" charset="0"/>
              <a:buChar char="–"/>
              <a:defRPr lang="en-US" sz="1600" kern="1200" dirty="0" smtClean="0">
                <a:solidFill>
                  <a:schemeClr val="tx1"/>
                </a:solidFill>
                <a:latin typeface="+mn-lt"/>
                <a:ea typeface="+mn-ea"/>
                <a:cs typeface="+mn-cs"/>
                <a:sym typeface="Trebuchet MS" panose="020B0603020202020204" pitchFamily="34" charset="0"/>
              </a:defRPr>
            </a:lvl3pPr>
            <a:lvl4pPr>
              <a:defRPr sz="1600">
                <a:latin typeface="+mn-lt"/>
                <a:ea typeface="+mn-ea"/>
                <a:cs typeface="+mn-cs"/>
              </a:defRPr>
            </a:lvl4pPr>
            <a:lvl5pPr>
              <a:defRPr sz="1600">
                <a:latin typeface="+mn-lt"/>
                <a:ea typeface="+mn-ea"/>
                <a:cs typeface="+mn-cs"/>
              </a:defRPr>
            </a:lvl5pPr>
          </a:lstStyle>
          <a:p>
            <a:pPr lvl="0"/>
            <a:r>
              <a:rPr lang="en-US"/>
              <a:t>Click to edit Master text styles</a:t>
            </a:r>
          </a:p>
          <a:p>
            <a:pPr marL="284400" lvl="1"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pPr>
            <a:r>
              <a:rPr lang="en-US"/>
              <a:t>Second level</a:t>
            </a:r>
          </a:p>
          <a:p>
            <a:pPr marL="511200" lvl="2"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pPr>
            <a:r>
              <a:rPr lang="en-US"/>
              <a:t>Third level</a:t>
            </a:r>
          </a:p>
          <a:p>
            <a:pPr lvl="3"/>
            <a:r>
              <a:rPr lang="en-US"/>
              <a:t>Fourth level</a:t>
            </a:r>
          </a:p>
          <a:p>
            <a:pPr lvl="4"/>
            <a:r>
              <a:rPr lang="en-US"/>
              <a:t>Fifth level</a:t>
            </a:r>
          </a:p>
          <a:p>
            <a:pPr lvl="0"/>
            <a:endParaRPr lang="en-SG"/>
          </a:p>
        </p:txBody>
      </p:sp>
      <p:pic>
        <p:nvPicPr>
          <p:cNvPr id="7" name="Picture 6"/>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2" name="Title 1"/>
          <p:cNvSpPr>
            <a:spLocks noGrp="1"/>
          </p:cNvSpPr>
          <p:nvPr>
            <p:ph type="title" hasCustomPrompt="1"/>
          </p:nvPr>
        </p:nvSpPr>
        <p:spPr>
          <a:xfrm>
            <a:off x="630238" y="365125"/>
            <a:ext cx="10933111" cy="1325563"/>
          </a:xfrm>
        </p:spPr>
        <p:txBody>
          <a:bodyPr vert="horz" lIns="91440" tIns="45720" rIns="91440" bIns="45720" anchor="ctr">
            <a:noAutofit/>
          </a:bodyPr>
          <a:lstStyle>
            <a:lvl1pPr>
              <a:defRPr sz="3200">
                <a:latin typeface="+mj-lt"/>
                <a:ea typeface="+mj-ea"/>
                <a:cs typeface="+mj-cs"/>
              </a:defRPr>
            </a:lvl1pPr>
          </a:lstStyle>
          <a:p>
            <a:r>
              <a:rPr lang="en-US"/>
              <a:t>Header goes here</a:t>
            </a:r>
            <a:endParaRPr lang="en-SG"/>
          </a:p>
        </p:txBody>
      </p:sp>
      <p:sp>
        <p:nvSpPr>
          <p:cNvPr id="19" name="TextBox 18">
            <a:extLst>
              <a:ext uri="{FF2B5EF4-FFF2-40B4-BE49-F238E27FC236}">
                <a16:creationId xmlns:a16="http://schemas.microsoft.com/office/drawing/2014/main" id="{763EE3DD-F5A5-49B1-B407-EEC29B94C754}"/>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872101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8AB3652A-3D09-493A-B762-85CF5549FD93}"/>
              </a:ext>
            </a:extLst>
          </p:cNvPr>
          <p:cNvGraphicFramePr>
            <a:graphicFrameLocks noChangeAspect="1"/>
          </p:cNvGraphicFramePr>
          <p:nvPr userDrawn="1">
            <p:custDataLst>
              <p:tags r:id="rId1"/>
            </p:custDataLst>
            <p:extLst>
              <p:ext uri="{D42A27DB-BD31-4B8C-83A1-F6EECF244321}">
                <p14:modId xmlns:p14="http://schemas.microsoft.com/office/powerpoint/2010/main" val="38338442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9" name="Object 8" hidden="1">
                        <a:extLst>
                          <a:ext uri="{FF2B5EF4-FFF2-40B4-BE49-F238E27FC236}">
                            <a16:creationId xmlns:a16="http://schemas.microsoft.com/office/drawing/2014/main" id="{8AB3652A-3D09-493A-B762-85CF5549FD9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ontent Placeholder 2"/>
          <p:cNvSpPr>
            <a:spLocks noGrp="1"/>
          </p:cNvSpPr>
          <p:nvPr>
            <p:ph sz="half" idx="1"/>
          </p:nvPr>
        </p:nvSpPr>
        <p:spPr>
          <a:xfrm>
            <a:off x="630238" y="1825625"/>
            <a:ext cx="5397584" cy="4351338"/>
          </a:xfrm>
        </p:spPr>
        <p:txBody>
          <a:bodyPr lIns="91440" tIns="45720" rIns="91440" bIns="45720"/>
          <a:lstStyle>
            <a:lvl1pPr>
              <a:defRPr sz="1600">
                <a:latin typeface="+mn-lt"/>
                <a:ea typeface="+mn-ea"/>
                <a:cs typeface="+mn-cs"/>
              </a:defRPr>
            </a:lvl1pPr>
            <a:lvl2pPr>
              <a:defRPr sz="1600">
                <a:latin typeface="+mn-lt"/>
                <a:ea typeface="+mn-ea"/>
                <a:cs typeface="+mn-cs"/>
              </a:defRPr>
            </a:lvl2pPr>
            <a:lvl3pPr>
              <a:defRPr sz="1600">
                <a:latin typeface="+mn-lt"/>
                <a:ea typeface="+mn-ea"/>
                <a:cs typeface="+mn-cs"/>
              </a:defRPr>
            </a:lvl3pPr>
            <a:lvl4pPr>
              <a:defRPr sz="1600">
                <a:latin typeface="+mn-lt"/>
                <a:ea typeface="+mn-ea"/>
                <a:cs typeface="+mn-cs"/>
              </a:defRPr>
            </a:lvl4pPr>
            <a:lvl5pPr>
              <a:defRPr sz="1600" baseline="0">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65766" y="1825625"/>
            <a:ext cx="5397584" cy="4351338"/>
          </a:xfrm>
        </p:spPr>
        <p:txBody>
          <a:bodyPr lIns="91440" tIns="45720" rIns="91440" bIns="45720"/>
          <a:lstStyle>
            <a:lvl1pPr>
              <a:defRPr sz="1600">
                <a:latin typeface="+mn-lt"/>
                <a:ea typeface="+mn-ea"/>
                <a:cs typeface="+mn-cs"/>
              </a:defRPr>
            </a:lvl1pPr>
            <a:lvl2pPr>
              <a:defRPr sz="1600">
                <a:latin typeface="+mn-lt"/>
                <a:ea typeface="+mn-ea"/>
                <a:cs typeface="+mn-cs"/>
              </a:defRPr>
            </a:lvl2pPr>
            <a:lvl3pPr>
              <a:defRPr sz="1600">
                <a:latin typeface="+mn-lt"/>
                <a:ea typeface="+mn-ea"/>
                <a:cs typeface="+mn-cs"/>
              </a:defRPr>
            </a:lvl3pPr>
            <a:lvl4pPr>
              <a:defRPr sz="1600">
                <a:latin typeface="+mn-lt"/>
                <a:ea typeface="+mn-ea"/>
                <a:cs typeface="+mn-cs"/>
              </a:defRPr>
            </a:lvl4pPr>
            <a:lvl5pPr>
              <a:defRPr sz="1600">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2" name="Title 1"/>
          <p:cNvSpPr>
            <a:spLocks noGrp="1"/>
          </p:cNvSpPr>
          <p:nvPr>
            <p:ph type="title" hasCustomPrompt="1"/>
          </p:nvPr>
        </p:nvSpPr>
        <p:spPr>
          <a:xfrm>
            <a:off x="630238" y="365125"/>
            <a:ext cx="10933111" cy="1325563"/>
          </a:xfrm>
        </p:spPr>
        <p:txBody>
          <a:bodyPr vert="horz" lIns="91440" tIns="45720" rIns="91440" bIns="45720" anchor="ctr">
            <a:noAutofit/>
          </a:bodyPr>
          <a:lstStyle>
            <a:lvl1pPr>
              <a:defRPr sz="3200">
                <a:latin typeface="+mj-lt"/>
                <a:ea typeface="+mj-ea"/>
                <a:cs typeface="+mj-cs"/>
              </a:defRPr>
            </a:lvl1pPr>
          </a:lstStyle>
          <a:p>
            <a:r>
              <a:rPr lang="en-US"/>
              <a:t>Header goes here</a:t>
            </a:r>
            <a:endParaRPr lang="en-SG"/>
          </a:p>
        </p:txBody>
      </p:sp>
      <p:sp>
        <p:nvSpPr>
          <p:cNvPr id="10" name="TextBox 9">
            <a:extLst>
              <a:ext uri="{FF2B5EF4-FFF2-40B4-BE49-F238E27FC236}">
                <a16:creationId xmlns:a16="http://schemas.microsoft.com/office/drawing/2014/main" id="{88D6D8D4-B7DD-4DB6-9AA5-872029F5F39C}"/>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7198648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A778088C-BF92-4537-9712-B6AC88193230}"/>
              </a:ext>
            </a:extLst>
          </p:cNvPr>
          <p:cNvGraphicFramePr>
            <a:graphicFrameLocks noChangeAspect="1"/>
          </p:cNvGraphicFramePr>
          <p:nvPr userDrawn="1">
            <p:custDataLst>
              <p:tags r:id="rId1"/>
            </p:custDataLst>
            <p:extLst>
              <p:ext uri="{D42A27DB-BD31-4B8C-83A1-F6EECF244321}">
                <p14:modId xmlns:p14="http://schemas.microsoft.com/office/powerpoint/2010/main" val="12647208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2" name="Object 11" hidden="1">
                        <a:extLst>
                          <a:ext uri="{FF2B5EF4-FFF2-40B4-BE49-F238E27FC236}">
                            <a16:creationId xmlns:a16="http://schemas.microsoft.com/office/drawing/2014/main" id="{A778088C-BF92-4537-9712-B6AC881932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630238" y="365125"/>
            <a:ext cx="10933111" cy="1325563"/>
          </a:xfrm>
        </p:spPr>
        <p:txBody>
          <a:bodyPr vert="horz" lIns="91440" tIns="45720" rIns="91440" bIns="45720" anchor="ctr">
            <a:noAutofit/>
          </a:bodyPr>
          <a:lstStyle>
            <a:lvl1pPr>
              <a:defRPr sz="3200">
                <a:latin typeface="+mj-lt"/>
                <a:ea typeface="+mj-ea"/>
                <a:cs typeface="+mj-cs"/>
              </a:defRPr>
            </a:lvl1pPr>
          </a:lstStyle>
          <a:p>
            <a:r>
              <a:rPr lang="en-US"/>
              <a:t>Header goes here</a:t>
            </a:r>
            <a:endParaRPr lang="en-SG"/>
          </a:p>
        </p:txBody>
      </p:sp>
      <p:sp>
        <p:nvSpPr>
          <p:cNvPr id="3" name="Text Placeholder 2"/>
          <p:cNvSpPr>
            <a:spLocks noGrp="1"/>
          </p:cNvSpPr>
          <p:nvPr>
            <p:ph type="body" idx="1"/>
          </p:nvPr>
        </p:nvSpPr>
        <p:spPr>
          <a:xfrm>
            <a:off x="630238" y="1681163"/>
            <a:ext cx="5397584" cy="823912"/>
          </a:xfrm>
        </p:spPr>
        <p:txBody>
          <a:bodyPr lIns="91440" tIns="45720" rIns="91440" bIns="45720" anchor="b"/>
          <a:lstStyle>
            <a:lvl1pPr marL="0" indent="0">
              <a:buNone/>
              <a:defRPr sz="2400" b="1">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5397584" cy="3684588"/>
          </a:xfrm>
        </p:spPr>
        <p:txBody>
          <a:bodyPr lIns="91440" tIns="45720" rIns="91440" bIns="45720"/>
          <a:lstStyle>
            <a:lvl1pPr>
              <a:defRPr sz="1600">
                <a:latin typeface="+mn-lt"/>
                <a:ea typeface="+mn-ea"/>
                <a:cs typeface="+mn-cs"/>
              </a:defRPr>
            </a:lvl1pPr>
            <a:lvl2pPr>
              <a:defRPr sz="1600">
                <a:latin typeface="+mn-lt"/>
                <a:ea typeface="+mn-ea"/>
                <a:cs typeface="+mn-cs"/>
              </a:defRPr>
            </a:lvl2pPr>
            <a:lvl3pPr>
              <a:defRPr sz="1600">
                <a:latin typeface="+mn-lt"/>
                <a:ea typeface="+mn-ea"/>
                <a:cs typeface="+mn-cs"/>
              </a:defRPr>
            </a:lvl3pPr>
            <a:lvl4pPr>
              <a:defRPr sz="1600">
                <a:latin typeface="+mn-lt"/>
                <a:ea typeface="+mn-ea"/>
                <a:cs typeface="+mn-cs"/>
              </a:defRPr>
            </a:lvl4pPr>
            <a:lvl5pPr>
              <a:defRPr sz="1600">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65765" y="1681163"/>
            <a:ext cx="5397584" cy="823912"/>
          </a:xfrm>
        </p:spPr>
        <p:txBody>
          <a:bodyPr lIns="91440" tIns="45720" rIns="91440" bIns="45720" anchor="b"/>
          <a:lstStyle>
            <a:lvl1pPr marL="0" indent="0">
              <a:buNone/>
              <a:defRPr sz="2400" b="1">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5765" y="2505075"/>
            <a:ext cx="5397584" cy="3684588"/>
          </a:xfrm>
        </p:spPr>
        <p:txBody>
          <a:bodyPr lIns="91440" tIns="45720" rIns="91440" bIns="45720"/>
          <a:lstStyle>
            <a:lvl1pPr>
              <a:defRPr sz="1600">
                <a:latin typeface="+mn-lt"/>
                <a:ea typeface="+mn-ea"/>
                <a:cs typeface="+mn-cs"/>
              </a:defRPr>
            </a:lvl1pPr>
            <a:lvl2pPr>
              <a:defRPr sz="1600">
                <a:latin typeface="+mn-lt"/>
                <a:ea typeface="+mn-ea"/>
                <a:cs typeface="+mn-cs"/>
              </a:defRPr>
            </a:lvl2pPr>
            <a:lvl3pPr>
              <a:defRPr sz="1600">
                <a:latin typeface="+mn-lt"/>
                <a:ea typeface="+mn-ea"/>
                <a:cs typeface="+mn-cs"/>
              </a:defRPr>
            </a:lvl3pPr>
            <a:lvl4pPr>
              <a:defRPr sz="1600">
                <a:latin typeface="+mn-lt"/>
                <a:ea typeface="+mn-ea"/>
                <a:cs typeface="+mn-cs"/>
              </a:defRPr>
            </a:lvl4pPr>
            <a:lvl5pPr>
              <a:defRPr sz="1600">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pic>
        <p:nvPicPr>
          <p:cNvPr id="10" name="Picture 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1" name="TextBox 10">
            <a:extLst>
              <a:ext uri="{FF2B5EF4-FFF2-40B4-BE49-F238E27FC236}">
                <a16:creationId xmlns:a16="http://schemas.microsoft.com/office/drawing/2014/main" id="{C77219FC-DC1C-4032-B04A-7CD1B5025F93}"/>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251942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CA1B595-325D-41D9-B6CA-6413F2D13AC5}"/>
              </a:ext>
            </a:extLst>
          </p:cNvPr>
          <p:cNvGraphicFramePr>
            <a:graphicFrameLocks noChangeAspect="1"/>
          </p:cNvGraphicFramePr>
          <p:nvPr userDrawn="1">
            <p:custDataLst>
              <p:tags r:id="rId1"/>
            </p:custDataLst>
            <p:extLst>
              <p:ext uri="{D42A27DB-BD31-4B8C-83A1-F6EECF244321}">
                <p14:modId xmlns:p14="http://schemas.microsoft.com/office/powerpoint/2010/main" val="12388164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2" name="Object 1" hidden="1">
                        <a:extLst>
                          <a:ext uri="{FF2B5EF4-FFF2-40B4-BE49-F238E27FC236}">
                            <a16:creationId xmlns:a16="http://schemas.microsoft.com/office/drawing/2014/main" id="{9CA1B595-325D-41D9-B6CA-6413F2D13AC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Picture 4"/>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6" name="TextBox 5">
            <a:extLst>
              <a:ext uri="{FF2B5EF4-FFF2-40B4-BE49-F238E27FC236}">
                <a16:creationId xmlns:a16="http://schemas.microsoft.com/office/drawing/2014/main" id="{16E6E32B-D39A-4285-981A-7FB17BCBADAD}"/>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8197322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Main Title Slide 2">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7859876-D681-4793-9F79-DD5562559D04}"/>
              </a:ext>
            </a:extLst>
          </p:cNvPr>
          <p:cNvGraphicFramePr>
            <a:graphicFrameLocks noChangeAspect="1"/>
          </p:cNvGraphicFramePr>
          <p:nvPr userDrawn="1">
            <p:custDataLst>
              <p:tags r:id="rId1"/>
            </p:custDataLst>
            <p:extLst>
              <p:ext uri="{D42A27DB-BD31-4B8C-83A1-F6EECF244321}">
                <p14:modId xmlns:p14="http://schemas.microsoft.com/office/powerpoint/2010/main" val="7155326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D7859876-D681-4793-9F79-DD5562559D0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ctrTitle" hasCustomPrompt="1"/>
          </p:nvPr>
        </p:nvSpPr>
        <p:spPr>
          <a:xfrm>
            <a:off x="1524000" y="1122363"/>
            <a:ext cx="9144000" cy="2387600"/>
          </a:xfrm>
        </p:spPr>
        <p:txBody>
          <a:bodyPr vert="horz" lIns="91440" tIns="45720" rIns="91440" bIns="45720" anchor="b">
            <a:normAutofit/>
          </a:bodyPr>
          <a:lstStyle>
            <a:lvl1pPr algn="ctr">
              <a:defRPr sz="4400">
                <a:solidFill>
                  <a:schemeClr val="tx1"/>
                </a:solidFill>
                <a:latin typeface="+mj-lt"/>
                <a:ea typeface="+mj-ea"/>
                <a:cs typeface="+mj-cs"/>
              </a:defRPr>
            </a:lvl1pPr>
          </a:lstStyle>
          <a:p>
            <a:r>
              <a:rPr lang="en-US"/>
              <a:t>Presentation Title Goes Here</a:t>
            </a:r>
            <a:endParaRPr lang="en-SG"/>
          </a:p>
        </p:txBody>
      </p:sp>
      <p:sp>
        <p:nvSpPr>
          <p:cNvPr id="3" name="Subtitle 2"/>
          <p:cNvSpPr>
            <a:spLocks noGrp="1"/>
          </p:cNvSpPr>
          <p:nvPr>
            <p:ph type="subTitle" idx="1" hasCustomPrompt="1"/>
          </p:nvPr>
        </p:nvSpPr>
        <p:spPr>
          <a:xfrm>
            <a:off x="1524000" y="3602038"/>
            <a:ext cx="9144000" cy="1655762"/>
          </a:xfrm>
        </p:spPr>
        <p:txBody>
          <a:bodyPr lIns="91440" tIns="45720" rIns="91440" bIns="45720"/>
          <a:lstStyle>
            <a:lvl1pPr marL="0" indent="0" algn="ctr">
              <a:buNone/>
              <a:defRPr sz="2400" baseline="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Sub-header goes here</a:t>
            </a:r>
            <a:endParaRPr lang="en-SG"/>
          </a:p>
        </p:txBody>
      </p:sp>
      <p:pic>
        <p:nvPicPr>
          <p:cNvPr id="4" name="Picture 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139690" y="5993638"/>
            <a:ext cx="1912620" cy="544034"/>
          </a:xfrm>
          <a:prstGeom prst="rect">
            <a:avLst/>
          </a:prstGeom>
        </p:spPr>
      </p:pic>
    </p:spTree>
    <p:extLst>
      <p:ext uri="{BB962C8B-B14F-4D97-AF65-F5344CB8AC3E}">
        <p14:creationId xmlns:p14="http://schemas.microsoft.com/office/powerpoint/2010/main" val="16835302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ain Title Slide with Pictur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31FEEA3-C9AF-4560-A8A3-DE767CA04B1B}"/>
              </a:ext>
            </a:extLst>
          </p:cNvPr>
          <p:cNvGraphicFramePr>
            <a:graphicFrameLocks noChangeAspect="1"/>
          </p:cNvGraphicFramePr>
          <p:nvPr userDrawn="1">
            <p:custDataLst>
              <p:tags r:id="rId1"/>
            </p:custDataLst>
            <p:extLst>
              <p:ext uri="{D42A27DB-BD31-4B8C-83A1-F6EECF244321}">
                <p14:modId xmlns:p14="http://schemas.microsoft.com/office/powerpoint/2010/main" val="40078325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5" name="Object 4" hidden="1">
                        <a:extLst>
                          <a:ext uri="{FF2B5EF4-FFF2-40B4-BE49-F238E27FC236}">
                            <a16:creationId xmlns:a16="http://schemas.microsoft.com/office/drawing/2014/main" id="{131FEEA3-C9AF-4560-A8A3-DE767CA04B1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ctrTitle" hasCustomPrompt="1"/>
          </p:nvPr>
        </p:nvSpPr>
        <p:spPr>
          <a:xfrm>
            <a:off x="630238" y="4473239"/>
            <a:ext cx="10933111" cy="884456"/>
          </a:xfrm>
        </p:spPr>
        <p:txBody>
          <a:bodyPr vert="horz" lIns="91440" tIns="45720" rIns="91440" bIns="45720" anchor="b">
            <a:normAutofit/>
          </a:bodyPr>
          <a:lstStyle>
            <a:lvl1pPr algn="ctr">
              <a:defRPr sz="3600">
                <a:solidFill>
                  <a:schemeClr val="tx1"/>
                </a:solidFill>
                <a:latin typeface="+mj-lt"/>
                <a:ea typeface="+mj-ea"/>
                <a:cs typeface="+mj-cs"/>
              </a:defRPr>
            </a:lvl1pPr>
          </a:lstStyle>
          <a:p>
            <a:r>
              <a:rPr lang="en-US"/>
              <a:t>Presentation Title Goes Here</a:t>
            </a:r>
            <a:endParaRPr lang="en-SG"/>
          </a:p>
        </p:txBody>
      </p:sp>
      <p:sp>
        <p:nvSpPr>
          <p:cNvPr id="3" name="Subtitle 2"/>
          <p:cNvSpPr>
            <a:spLocks noGrp="1"/>
          </p:cNvSpPr>
          <p:nvPr>
            <p:ph type="subTitle" idx="1" hasCustomPrompt="1"/>
          </p:nvPr>
        </p:nvSpPr>
        <p:spPr>
          <a:xfrm>
            <a:off x="630238" y="5449771"/>
            <a:ext cx="10933111" cy="544449"/>
          </a:xfrm>
        </p:spPr>
        <p:txBody>
          <a:bodyPr lIns="91440" tIns="45720" rIns="91440" bIns="45720">
            <a:normAutofit/>
          </a:bodyPr>
          <a:lstStyle>
            <a:lvl1pPr marL="0" indent="0" algn="ctr">
              <a:buNone/>
              <a:defRPr sz="2000" baseline="0">
                <a:solidFill>
                  <a:schemeClr val="tx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Sub-header goes here</a:t>
            </a:r>
            <a:endParaRPr lang="en-SG"/>
          </a:p>
        </p:txBody>
      </p:sp>
      <p:sp>
        <p:nvSpPr>
          <p:cNvPr id="6" name="Picture Placeholder 10">
            <a:extLst>
              <a:ext uri="{FF2B5EF4-FFF2-40B4-BE49-F238E27FC236}">
                <a16:creationId xmlns:a16="http://schemas.microsoft.com/office/drawing/2014/main" id="{C291784D-1A90-4D57-9473-5F2299FE8395}"/>
              </a:ext>
            </a:extLst>
          </p:cNvPr>
          <p:cNvSpPr>
            <a:spLocks noGrp="1"/>
          </p:cNvSpPr>
          <p:nvPr>
            <p:ph type="pic" sz="quarter" idx="15" hasCustomPrompt="1"/>
          </p:nvPr>
        </p:nvSpPr>
        <p:spPr>
          <a:xfrm>
            <a:off x="630238" y="376238"/>
            <a:ext cx="10933111" cy="3770250"/>
          </a:xfrm>
        </p:spPr>
        <p:txBody>
          <a:bodyPr anchor="ctr"/>
          <a:lstStyle>
            <a:lvl1pPr marL="0" indent="0" algn="ctr">
              <a:buNone/>
              <a:defRPr sz="1600">
                <a:solidFill>
                  <a:schemeClr val="accent5"/>
                </a:solidFill>
                <a:latin typeface="+mn-lt"/>
                <a:ea typeface="+mn-ea"/>
                <a:cs typeface="+mn-cs"/>
              </a:defRPr>
            </a:lvl1pPr>
          </a:lstStyle>
          <a:p>
            <a:r>
              <a:rPr lang="en-US"/>
              <a:t>I</a:t>
            </a:r>
            <a:r>
              <a:rPr lang="en-SG"/>
              <a:t>nsert image here</a:t>
            </a:r>
          </a:p>
        </p:txBody>
      </p:sp>
      <p:pic>
        <p:nvPicPr>
          <p:cNvPr id="7" name="Picture 6"/>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Tree>
    <p:extLst>
      <p:ext uri="{BB962C8B-B14F-4D97-AF65-F5344CB8AC3E}">
        <p14:creationId xmlns:p14="http://schemas.microsoft.com/office/powerpoint/2010/main" val="20412733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1">
    <p:bg>
      <p:bgPr>
        <a:gradFill>
          <a:gsLst>
            <a:gs pos="0">
              <a:schemeClr val="accent3"/>
            </a:gs>
            <a:gs pos="49000">
              <a:srgbClr val="4CB1D2"/>
            </a:gs>
            <a:gs pos="100000">
              <a:srgbClr val="6AEBC8"/>
            </a:gs>
          </a:gsLst>
          <a:lin ang="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6D733F4-8840-4A60-AC64-A9BCEA61CD8B}"/>
              </a:ext>
            </a:extLst>
          </p:cNvPr>
          <p:cNvGraphicFramePr>
            <a:graphicFrameLocks noChangeAspect="1"/>
          </p:cNvGraphicFramePr>
          <p:nvPr userDrawn="1">
            <p:custDataLst>
              <p:tags r:id="rId1"/>
            </p:custDataLst>
            <p:extLst>
              <p:ext uri="{D42A27DB-BD31-4B8C-83A1-F6EECF244321}">
                <p14:modId xmlns:p14="http://schemas.microsoft.com/office/powerpoint/2010/main" val="17214487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5" name="Object 4" hidden="1">
                        <a:extLst>
                          <a:ext uri="{FF2B5EF4-FFF2-40B4-BE49-F238E27FC236}">
                            <a16:creationId xmlns:a16="http://schemas.microsoft.com/office/drawing/2014/main" id="{26D733F4-8840-4A60-AC64-A9BCEA61CD8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4028792" y="2924268"/>
            <a:ext cx="7318658" cy="2317687"/>
          </a:xfrm>
        </p:spPr>
        <p:txBody>
          <a:bodyPr vert="horz" lIns="91440" tIns="45720" rIns="91440" bIns="45720" anchor="t" anchorCtr="0">
            <a:normAutofit/>
          </a:bodyPr>
          <a:lstStyle>
            <a:lvl1pPr algn="l">
              <a:defRPr sz="3600" baseline="0">
                <a:solidFill>
                  <a:schemeClr val="bg1"/>
                </a:solidFill>
                <a:latin typeface="+mj-lt"/>
                <a:ea typeface="+mj-ea"/>
                <a:cs typeface="+mj-cs"/>
              </a:defRPr>
            </a:lvl1pPr>
          </a:lstStyle>
          <a:p>
            <a:r>
              <a:rPr lang="en-US"/>
              <a:t>Section Divider Slide Title Goes Here</a:t>
            </a:r>
            <a:endParaRPr lang="en-SG"/>
          </a:p>
        </p:txBody>
      </p:sp>
      <p:sp>
        <p:nvSpPr>
          <p:cNvPr id="3" name="Text Placeholder 2"/>
          <p:cNvSpPr>
            <a:spLocks noGrp="1"/>
          </p:cNvSpPr>
          <p:nvPr>
            <p:ph type="body" idx="1" hasCustomPrompt="1"/>
          </p:nvPr>
        </p:nvSpPr>
        <p:spPr>
          <a:xfrm>
            <a:off x="4028792" y="2199992"/>
            <a:ext cx="7318658" cy="621357"/>
          </a:xfrm>
        </p:spPr>
        <p:txBody>
          <a:bodyPr lIns="91440" tIns="45720" rIns="91440" bIns="45720" anchor="ctr"/>
          <a:lstStyle>
            <a:lvl1pPr marL="0" indent="0">
              <a:buNone/>
              <a:defRPr sz="240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SECTION 1</a:t>
            </a:r>
          </a:p>
        </p:txBody>
      </p:sp>
      <p:pic>
        <p:nvPicPr>
          <p:cNvPr id="10" name="Picture 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83920" y="3080070"/>
            <a:ext cx="2529840" cy="719599"/>
          </a:xfrm>
          <a:prstGeom prst="rect">
            <a:avLst/>
          </a:prstGeom>
        </p:spPr>
      </p:pic>
      <p:sp>
        <p:nvSpPr>
          <p:cNvPr id="7" name="TextBox 6">
            <a:extLst>
              <a:ext uri="{FF2B5EF4-FFF2-40B4-BE49-F238E27FC236}">
                <a16:creationId xmlns:a16="http://schemas.microsoft.com/office/drawing/2014/main" id="{CAE8690D-C20E-4F3B-9136-E9D3BBE65836}"/>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2727496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A18F168-20AF-40E0-91C3-936B60375C36}"/>
              </a:ext>
            </a:extLst>
          </p:cNvPr>
          <p:cNvGraphicFramePr>
            <a:graphicFrameLocks noChangeAspect="1"/>
          </p:cNvGraphicFramePr>
          <p:nvPr userDrawn="1">
            <p:custDataLst>
              <p:tags r:id="rId1"/>
            </p:custDataLst>
            <p:extLst>
              <p:ext uri="{D42A27DB-BD31-4B8C-83A1-F6EECF244321}">
                <p14:modId xmlns:p14="http://schemas.microsoft.com/office/powerpoint/2010/main" val="9397423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5" name="Object 4" hidden="1">
                        <a:extLst>
                          <a:ext uri="{FF2B5EF4-FFF2-40B4-BE49-F238E27FC236}">
                            <a16:creationId xmlns:a16="http://schemas.microsoft.com/office/drawing/2014/main" id="{CA18F168-20AF-40E0-91C3-936B60375C3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4028792" y="2924268"/>
            <a:ext cx="7318658" cy="2317687"/>
          </a:xfrm>
        </p:spPr>
        <p:txBody>
          <a:bodyPr vert="horz" lIns="91440" tIns="45720" rIns="91440" bIns="45720" anchor="t" anchorCtr="0">
            <a:normAutofit/>
          </a:bodyPr>
          <a:lstStyle>
            <a:lvl1pPr algn="l">
              <a:defRPr sz="3600" baseline="0">
                <a:solidFill>
                  <a:schemeClr val="tx1"/>
                </a:solidFill>
                <a:latin typeface="+mj-lt"/>
                <a:ea typeface="+mj-ea"/>
                <a:cs typeface="+mj-cs"/>
              </a:defRPr>
            </a:lvl1pPr>
          </a:lstStyle>
          <a:p>
            <a:r>
              <a:rPr lang="en-US"/>
              <a:t>Section Divider Slide Title Goes Here</a:t>
            </a:r>
            <a:endParaRPr lang="en-SG"/>
          </a:p>
        </p:txBody>
      </p:sp>
      <p:sp>
        <p:nvSpPr>
          <p:cNvPr id="3" name="Text Placeholder 2"/>
          <p:cNvSpPr>
            <a:spLocks noGrp="1"/>
          </p:cNvSpPr>
          <p:nvPr>
            <p:ph type="body" idx="1" hasCustomPrompt="1"/>
          </p:nvPr>
        </p:nvSpPr>
        <p:spPr>
          <a:xfrm>
            <a:off x="4028792" y="2199992"/>
            <a:ext cx="7318658" cy="621357"/>
          </a:xfrm>
        </p:spPr>
        <p:txBody>
          <a:bodyPr lIns="91440" tIns="45720" rIns="91440" bIns="45720" anchor="ctr"/>
          <a:lstStyle>
            <a:lvl1pPr marL="0" indent="0">
              <a:buNone/>
              <a:defRPr sz="240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SECTION 1</a:t>
            </a:r>
          </a:p>
        </p:txBody>
      </p:sp>
      <p:pic>
        <p:nvPicPr>
          <p:cNvPr id="6" name="Picture 5"/>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83920" y="3081008"/>
            <a:ext cx="2525330" cy="718316"/>
          </a:xfrm>
          <a:prstGeom prst="rect">
            <a:avLst/>
          </a:prstGeom>
        </p:spPr>
      </p:pic>
      <p:sp>
        <p:nvSpPr>
          <p:cNvPr id="7" name="TextBox 6">
            <a:extLst>
              <a:ext uri="{FF2B5EF4-FFF2-40B4-BE49-F238E27FC236}">
                <a16:creationId xmlns:a16="http://schemas.microsoft.com/office/drawing/2014/main" id="{055A4104-3B24-4115-A2F7-E8713A4100DA}"/>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565068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with Caption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1F3FF99-0CC8-44EB-98E4-45C83A717018}"/>
              </a:ext>
            </a:extLst>
          </p:cNvPr>
          <p:cNvGraphicFramePr>
            <a:graphicFrameLocks noChangeAspect="1"/>
          </p:cNvGraphicFramePr>
          <p:nvPr userDrawn="1">
            <p:custDataLst>
              <p:tags r:id="rId1"/>
            </p:custDataLst>
            <p:extLst>
              <p:ext uri="{D42A27DB-BD31-4B8C-83A1-F6EECF244321}">
                <p14:modId xmlns:p14="http://schemas.microsoft.com/office/powerpoint/2010/main" val="20073249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71F3FF99-0CC8-44EB-98E4-45C83A7170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itle 1">
            <a:extLst>
              <a:ext uri="{FF2B5EF4-FFF2-40B4-BE49-F238E27FC236}">
                <a16:creationId xmlns:a16="http://schemas.microsoft.com/office/drawing/2014/main" id="{37FB81A7-1121-44C4-8A04-05E5C3EFF7E9}"/>
              </a:ext>
            </a:extLst>
          </p:cNvPr>
          <p:cNvSpPr>
            <a:spLocks noGrp="1"/>
          </p:cNvSpPr>
          <p:nvPr>
            <p:ph type="title" hasCustomPrompt="1"/>
          </p:nvPr>
        </p:nvSpPr>
        <p:spPr>
          <a:xfrm>
            <a:off x="630238" y="1599883"/>
            <a:ext cx="10933111" cy="3658234"/>
          </a:xfrm>
        </p:spPr>
        <p:txBody>
          <a:bodyPr vert="horz" anchor="ctr">
            <a:normAutofit/>
          </a:bodyPr>
          <a:lstStyle>
            <a:lvl1pPr algn="ctr">
              <a:defRPr sz="4000" b="1">
                <a:solidFill>
                  <a:srgbClr val="3785DA"/>
                </a:solidFill>
                <a:latin typeface="+mj-lt"/>
                <a:ea typeface="+mj-ea"/>
                <a:cs typeface="+mj-cs"/>
              </a:defRPr>
            </a:lvl1pPr>
          </a:lstStyle>
          <a:p>
            <a:r>
              <a:rPr lang="en-US"/>
              <a:t>Lorem ipsum dolor sit </a:t>
            </a:r>
            <a:r>
              <a:rPr lang="en-US" err="1"/>
              <a:t>amet</a:t>
            </a:r>
            <a:r>
              <a:rPr lang="en-US"/>
              <a:t>, </a:t>
            </a:r>
            <a:r>
              <a:rPr lang="en-US" err="1"/>
              <a:t>consectetur</a:t>
            </a:r>
            <a:br>
              <a:rPr lang="en-US"/>
            </a:br>
            <a:r>
              <a:rPr lang="en-US" err="1"/>
              <a:t>adipiscing</a:t>
            </a:r>
            <a:r>
              <a:rPr lang="en-US"/>
              <a:t> </a:t>
            </a:r>
            <a:r>
              <a:rPr lang="en-US" err="1"/>
              <a:t>elit</a:t>
            </a:r>
            <a:r>
              <a:rPr lang="en-US"/>
              <a:t>. </a:t>
            </a:r>
            <a:r>
              <a:rPr lang="en-US" err="1"/>
              <a:t>Vivamus</a:t>
            </a:r>
            <a:r>
              <a:rPr lang="en-US"/>
              <a:t> </a:t>
            </a:r>
            <a:r>
              <a:rPr lang="en-US" err="1"/>
              <a:t>odio</a:t>
            </a:r>
            <a:r>
              <a:rPr lang="en-US"/>
              <a:t> </a:t>
            </a:r>
            <a:r>
              <a:rPr lang="en-US" err="1"/>
              <a:t>sem</a:t>
            </a:r>
            <a:r>
              <a:rPr lang="en-US"/>
              <a:t>,</a:t>
            </a:r>
            <a:br>
              <a:rPr lang="en-US"/>
            </a:br>
            <a:r>
              <a:rPr lang="en-US"/>
              <a:t>pulvinar vitae dolor </a:t>
            </a:r>
            <a:r>
              <a:rPr lang="en-US" err="1"/>
              <a:t>ut</a:t>
            </a:r>
            <a:r>
              <a:rPr lang="en-US"/>
              <a:t>, </a:t>
            </a:r>
            <a:r>
              <a:rPr lang="en-US" err="1"/>
              <a:t>scelerisque</a:t>
            </a:r>
            <a:br>
              <a:rPr lang="en-US"/>
            </a:br>
            <a:r>
              <a:rPr lang="en-US" err="1"/>
              <a:t>tincidunt</a:t>
            </a:r>
            <a:r>
              <a:rPr lang="en-US"/>
              <a:t> ipsum?</a:t>
            </a:r>
            <a:endParaRPr lang="en-SG"/>
          </a:p>
        </p:txBody>
      </p:sp>
      <p:sp>
        <p:nvSpPr>
          <p:cNvPr id="10" name="Text Placeholder 7">
            <a:extLst>
              <a:ext uri="{FF2B5EF4-FFF2-40B4-BE49-F238E27FC236}">
                <a16:creationId xmlns:a16="http://schemas.microsoft.com/office/drawing/2014/main" id="{B1F24EA7-6E6D-4B92-9231-AD27C9231F4C}"/>
              </a:ext>
            </a:extLst>
          </p:cNvPr>
          <p:cNvSpPr>
            <a:spLocks noGrp="1"/>
          </p:cNvSpPr>
          <p:nvPr>
            <p:ph type="body" sz="quarter" idx="10" hasCustomPrompt="1"/>
          </p:nvPr>
        </p:nvSpPr>
        <p:spPr>
          <a:xfrm>
            <a:off x="3275601" y="1111568"/>
            <a:ext cx="5642385" cy="417195"/>
          </a:xfrm>
        </p:spPr>
        <p:txBody>
          <a:bodyPr lIns="91440" tIns="45720" rIns="91440" bIns="45720" anchor="b">
            <a:noAutofit/>
          </a:bodyPr>
          <a:lstStyle>
            <a:lvl1pPr marL="0" indent="0" algn="ctr">
              <a:buNone/>
              <a:defRPr sz="2400" b="0">
                <a:solidFill>
                  <a:schemeClr val="accent5"/>
                </a:solidFill>
                <a:latin typeface="+mn-lt"/>
                <a:ea typeface="+mn-ea"/>
                <a:cs typeface="+mn-cs"/>
              </a:defRPr>
            </a:lvl1pPr>
          </a:lstStyle>
          <a:p>
            <a:pPr lvl="0"/>
            <a:r>
              <a:rPr lang="en-US"/>
              <a:t>Title goes here</a:t>
            </a:r>
            <a:endParaRPr lang="en-SG"/>
          </a:p>
        </p:txBody>
      </p:sp>
      <p:pic>
        <p:nvPicPr>
          <p:cNvPr id="5" name="Picture 4"/>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8" name="TextBox 7">
            <a:extLst>
              <a:ext uri="{FF2B5EF4-FFF2-40B4-BE49-F238E27FC236}">
                <a16:creationId xmlns:a16="http://schemas.microsoft.com/office/drawing/2014/main" id="{A7C27E19-1137-4CDC-A8FF-8A5191C95B0F}"/>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5934601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E0392D-3323-42C6-83F6-7F426F02DE47}"/>
              </a:ext>
            </a:extLst>
          </p:cNvPr>
          <p:cNvSpPr>
            <a:spLocks noGrp="1"/>
          </p:cNvSpPr>
          <p:nvPr>
            <p:ph type="title" hasCustomPrompt="1"/>
          </p:nvPr>
        </p:nvSpPr>
        <p:spPr>
          <a:xfrm>
            <a:off x="584200" y="1422401"/>
            <a:ext cx="4206240" cy="1310639"/>
          </a:xfrm>
        </p:spPr>
        <p:txBody>
          <a:bodyPr>
            <a:normAutofit/>
          </a:bodyPr>
          <a:lstStyle>
            <a:lvl1pPr>
              <a:defRPr sz="3600" b="1">
                <a:solidFill>
                  <a:schemeClr val="bg1"/>
                </a:solidFill>
              </a:defRPr>
            </a:lvl1pPr>
          </a:lstStyle>
          <a:p>
            <a:r>
              <a:rPr lang="en-US"/>
              <a:t>Content Agenda</a:t>
            </a:r>
            <a:endParaRPr lang="en-SG"/>
          </a:p>
        </p:txBody>
      </p:sp>
      <p:sp>
        <p:nvSpPr>
          <p:cNvPr id="8" name="Text Placeholder 7">
            <a:extLst>
              <a:ext uri="{FF2B5EF4-FFF2-40B4-BE49-F238E27FC236}">
                <a16:creationId xmlns:a16="http://schemas.microsoft.com/office/drawing/2014/main" id="{B50D62D7-1CF8-4408-ADDA-6B0C5E223C97}"/>
              </a:ext>
            </a:extLst>
          </p:cNvPr>
          <p:cNvSpPr>
            <a:spLocks noGrp="1"/>
          </p:cNvSpPr>
          <p:nvPr>
            <p:ph type="body" sz="quarter" idx="13" hasCustomPrompt="1"/>
          </p:nvPr>
        </p:nvSpPr>
        <p:spPr>
          <a:xfrm>
            <a:off x="5872163" y="700405"/>
            <a:ext cx="5588000" cy="4613275"/>
          </a:xfrm>
        </p:spPr>
        <p:txBody>
          <a:bodyPr>
            <a:normAutofit/>
          </a:bodyPr>
          <a:lstStyle>
            <a:lvl1pPr marL="342900" indent="-342900">
              <a:buFont typeface="Arial" panose="020B0604020202020204" pitchFamily="34" charset="0"/>
              <a:buChar char="•"/>
              <a:defRPr sz="2400" b="0">
                <a:solidFill>
                  <a:schemeClr val="bg1"/>
                </a:solidFill>
                <a:latin typeface="+mj-lt"/>
                <a:cs typeface="Calibri" panose="020F0502020204030204" pitchFamily="34" charset="0"/>
              </a:defRPr>
            </a:lvl1pPr>
            <a:lvl2pPr>
              <a:defRPr>
                <a:latin typeface="+mn-lt"/>
                <a:cs typeface="Calibri" panose="020F0502020204030204" pitchFamily="34" charset="0"/>
              </a:defRPr>
            </a:lvl2pPr>
            <a:lvl3pPr>
              <a:defRPr>
                <a:latin typeface="+mn-lt"/>
                <a:cs typeface="Calibri" panose="020F0502020204030204" pitchFamily="34" charset="0"/>
              </a:defRPr>
            </a:lvl3pPr>
            <a:lvl4pPr>
              <a:defRPr>
                <a:latin typeface="+mn-lt"/>
                <a:cs typeface="Calibri" panose="020F0502020204030204" pitchFamily="34" charset="0"/>
              </a:defRPr>
            </a:lvl4pPr>
            <a:lvl5pPr>
              <a:defRPr>
                <a:latin typeface="+mn-lt"/>
                <a:cs typeface="Calibri" panose="020F0502020204030204" pitchFamily="34" charset="0"/>
              </a:defRPr>
            </a:lvl5pPr>
          </a:lstStyle>
          <a:p>
            <a:pPr lvl="0"/>
            <a:r>
              <a:rPr lang="en-US"/>
              <a:t>Agenda 1</a:t>
            </a:r>
          </a:p>
          <a:p>
            <a:pPr lvl="0"/>
            <a:r>
              <a:rPr lang="en-US"/>
              <a:t>Agenda 2</a:t>
            </a:r>
          </a:p>
          <a:p>
            <a:pPr lvl="0"/>
            <a:r>
              <a:rPr lang="en-US"/>
              <a:t>Agenda 3</a:t>
            </a:r>
          </a:p>
          <a:p>
            <a:pPr lvl="0"/>
            <a:r>
              <a:rPr lang="en-US"/>
              <a:t>Agenda 4</a:t>
            </a:r>
          </a:p>
          <a:p>
            <a:pPr lvl="0"/>
            <a:r>
              <a:rPr lang="en-US"/>
              <a:t>Agenda 5</a:t>
            </a:r>
          </a:p>
          <a:p>
            <a:pPr lvl="0"/>
            <a:r>
              <a:rPr lang="en-US"/>
              <a:t>Agenda 6</a:t>
            </a:r>
          </a:p>
          <a:p>
            <a:pPr lvl="0"/>
            <a:r>
              <a:rPr lang="en-US"/>
              <a:t>Agenda 7</a:t>
            </a:r>
          </a:p>
          <a:p>
            <a:pPr lvl="0"/>
            <a:r>
              <a:rPr lang="en-US"/>
              <a:t>Agenda 8</a:t>
            </a:r>
          </a:p>
        </p:txBody>
      </p:sp>
      <p:cxnSp>
        <p:nvCxnSpPr>
          <p:cNvPr id="5" name="Straight Connector 4">
            <a:extLst>
              <a:ext uri="{FF2B5EF4-FFF2-40B4-BE49-F238E27FC236}">
                <a16:creationId xmlns:a16="http://schemas.microsoft.com/office/drawing/2014/main" id="{5F77D5D8-1BC0-4E87-AFD9-48077E80510F}"/>
              </a:ext>
            </a:extLst>
          </p:cNvPr>
          <p:cNvCxnSpPr/>
          <p:nvPr userDrawn="1"/>
        </p:nvCxnSpPr>
        <p:spPr>
          <a:xfrm>
            <a:off x="5449455" y="422563"/>
            <a:ext cx="0" cy="601287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123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Agenda 1">
    <p:bg>
      <p:bgPr>
        <a:gradFill>
          <a:gsLst>
            <a:gs pos="79000">
              <a:schemeClr val="tx2"/>
            </a:gs>
            <a:gs pos="0">
              <a:srgbClr val="F19838"/>
            </a:gs>
          </a:gsLst>
          <a:lin ang="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AB179CC-E26B-4563-AE72-62444256FC42}"/>
              </a:ext>
            </a:extLst>
          </p:cNvPr>
          <p:cNvGraphicFramePr>
            <a:graphicFrameLocks noChangeAspect="1"/>
          </p:cNvGraphicFramePr>
          <p:nvPr userDrawn="1">
            <p:custDataLst>
              <p:tags r:id="rId1"/>
            </p:custDataLst>
            <p:extLst>
              <p:ext uri="{D42A27DB-BD31-4B8C-83A1-F6EECF244321}">
                <p14:modId xmlns:p14="http://schemas.microsoft.com/office/powerpoint/2010/main" val="24695524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8AB179CC-E26B-4563-AE72-62444256FC4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630238" y="1305967"/>
            <a:ext cx="4206240" cy="1325563"/>
          </a:xfrm>
        </p:spPr>
        <p:txBody>
          <a:bodyPr vert="horz" lIns="91440" tIns="45720" rIns="91440" bIns="45720" anchor="ctr">
            <a:normAutofit/>
          </a:bodyPr>
          <a:lstStyle>
            <a:lvl1pPr>
              <a:defRPr sz="3600">
                <a:solidFill>
                  <a:schemeClr val="bg2"/>
                </a:solidFill>
                <a:latin typeface="+mj-lt"/>
                <a:ea typeface="+mj-ea"/>
                <a:cs typeface="+mj-cs"/>
              </a:defRPr>
            </a:lvl1pPr>
          </a:lstStyle>
          <a:p>
            <a:r>
              <a:rPr lang="en-US"/>
              <a:t>Content Agenda</a:t>
            </a:r>
            <a:endParaRPr lang="en-SG"/>
          </a:p>
        </p:txBody>
      </p:sp>
      <p:cxnSp>
        <p:nvCxnSpPr>
          <p:cNvPr id="5" name="Straight Connector 4">
            <a:extLst>
              <a:ext uri="{FF2B5EF4-FFF2-40B4-BE49-F238E27FC236}">
                <a16:creationId xmlns:a16="http://schemas.microsoft.com/office/drawing/2014/main" id="{C0A79491-694D-4A6F-B8B7-0CF85210C59C}"/>
              </a:ext>
            </a:extLst>
          </p:cNvPr>
          <p:cNvCxnSpPr/>
          <p:nvPr userDrawn="1"/>
        </p:nvCxnSpPr>
        <p:spPr>
          <a:xfrm>
            <a:off x="5449455" y="422563"/>
            <a:ext cx="0" cy="601287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3"/>
          <p:cNvSpPr>
            <a:spLocks noGrp="1"/>
          </p:cNvSpPr>
          <p:nvPr>
            <p:ph type="body" sz="half" idx="2" hasCustomPrompt="1"/>
          </p:nvPr>
        </p:nvSpPr>
        <p:spPr>
          <a:xfrm>
            <a:off x="6108471" y="1305967"/>
            <a:ext cx="5172075" cy="3534411"/>
          </a:xfrm>
        </p:spPr>
        <p:txBody>
          <a:bodyPr lIns="91440" tIns="45720" rIns="91440" bIns="45720">
            <a:normAutofit/>
          </a:bodyPr>
          <a:lstStyle>
            <a:lvl1pPr marL="342900" indent="-342900">
              <a:buFont typeface="Arial" panose="020B0604020202020204" pitchFamily="34" charset="0"/>
              <a:buChar char="•"/>
              <a:defRPr sz="2400" baseline="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Agenda 1</a:t>
            </a:r>
          </a:p>
          <a:p>
            <a:pPr lvl="0"/>
            <a:r>
              <a:rPr lang="en-US"/>
              <a:t>Agenda 2</a:t>
            </a:r>
          </a:p>
          <a:p>
            <a:pPr lvl="0"/>
            <a:r>
              <a:rPr lang="en-US"/>
              <a:t>Agenda 3</a:t>
            </a:r>
          </a:p>
          <a:p>
            <a:pPr lvl="0"/>
            <a:endParaRPr lang="en-US"/>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0" name="TextBox 9">
            <a:extLst>
              <a:ext uri="{FF2B5EF4-FFF2-40B4-BE49-F238E27FC236}">
                <a16:creationId xmlns:a16="http://schemas.microsoft.com/office/drawing/2014/main" id="{6D00B329-D920-42E6-8411-FA29B25C18FB}"/>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794292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 Agenda 2">
    <p:bg>
      <p:bgPr>
        <a:gradFill>
          <a:gsLst>
            <a:gs pos="0">
              <a:srgbClr val="F19838"/>
            </a:gs>
            <a:gs pos="49000">
              <a:srgbClr val="D96747"/>
            </a:gs>
            <a:gs pos="100000">
              <a:srgbClr val="D41F55"/>
            </a:gs>
          </a:gsLst>
          <a:lin ang="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02FEB73-BE14-45BE-95A9-0DA60FFF0C14}"/>
              </a:ext>
            </a:extLst>
          </p:cNvPr>
          <p:cNvGraphicFramePr>
            <a:graphicFrameLocks noChangeAspect="1"/>
          </p:cNvGraphicFramePr>
          <p:nvPr userDrawn="1">
            <p:custDataLst>
              <p:tags r:id="rId1"/>
            </p:custDataLst>
            <p:extLst>
              <p:ext uri="{D42A27DB-BD31-4B8C-83A1-F6EECF244321}">
                <p14:modId xmlns:p14="http://schemas.microsoft.com/office/powerpoint/2010/main" val="7605249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702FEB73-BE14-45BE-95A9-0DA60FFF0C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630238" y="1305967"/>
            <a:ext cx="4206240" cy="1325563"/>
          </a:xfrm>
        </p:spPr>
        <p:txBody>
          <a:bodyPr vert="horz" lIns="91440" tIns="45720" rIns="91440" bIns="45720" anchor="ctr">
            <a:normAutofit/>
          </a:bodyPr>
          <a:lstStyle>
            <a:lvl1pPr>
              <a:defRPr sz="3600">
                <a:solidFill>
                  <a:schemeClr val="bg2"/>
                </a:solidFill>
                <a:latin typeface="+mj-lt"/>
                <a:ea typeface="+mj-ea"/>
                <a:cs typeface="+mj-cs"/>
              </a:defRPr>
            </a:lvl1pPr>
          </a:lstStyle>
          <a:p>
            <a:r>
              <a:rPr lang="en-US"/>
              <a:t>Content Agenda</a:t>
            </a:r>
            <a:endParaRPr lang="en-SG"/>
          </a:p>
        </p:txBody>
      </p:sp>
      <p:cxnSp>
        <p:nvCxnSpPr>
          <p:cNvPr id="5" name="Straight Connector 4">
            <a:extLst>
              <a:ext uri="{FF2B5EF4-FFF2-40B4-BE49-F238E27FC236}">
                <a16:creationId xmlns:a16="http://schemas.microsoft.com/office/drawing/2014/main" id="{C0A79491-694D-4A6F-B8B7-0CF85210C59C}"/>
              </a:ext>
            </a:extLst>
          </p:cNvPr>
          <p:cNvCxnSpPr/>
          <p:nvPr userDrawn="1"/>
        </p:nvCxnSpPr>
        <p:spPr>
          <a:xfrm>
            <a:off x="5449455" y="422563"/>
            <a:ext cx="0" cy="601287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3"/>
          <p:cNvSpPr>
            <a:spLocks noGrp="1"/>
          </p:cNvSpPr>
          <p:nvPr>
            <p:ph type="body" sz="half" idx="2" hasCustomPrompt="1"/>
          </p:nvPr>
        </p:nvSpPr>
        <p:spPr>
          <a:xfrm>
            <a:off x="6108471" y="1305967"/>
            <a:ext cx="5172075" cy="3534411"/>
          </a:xfrm>
        </p:spPr>
        <p:txBody>
          <a:bodyPr lIns="91440" tIns="45720" rIns="91440" bIns="45720">
            <a:normAutofit/>
          </a:bodyPr>
          <a:lstStyle>
            <a:lvl1pPr marL="342900" indent="-342900">
              <a:buFont typeface="Arial" panose="020B0604020202020204" pitchFamily="34" charset="0"/>
              <a:buChar char="•"/>
              <a:defRPr sz="2400" baseline="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Agenda 1</a:t>
            </a:r>
          </a:p>
          <a:p>
            <a:pPr lvl="0"/>
            <a:r>
              <a:rPr lang="en-US"/>
              <a:t>Agenda 2</a:t>
            </a:r>
          </a:p>
          <a:p>
            <a:pPr lvl="0"/>
            <a:r>
              <a:rPr lang="en-US"/>
              <a:t>Agenda 3</a:t>
            </a:r>
          </a:p>
          <a:p>
            <a:pPr lvl="0"/>
            <a:endParaRPr lang="en-US"/>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0" name="TextBox 9">
            <a:extLst>
              <a:ext uri="{FF2B5EF4-FFF2-40B4-BE49-F238E27FC236}">
                <a16:creationId xmlns:a16="http://schemas.microsoft.com/office/drawing/2014/main" id="{90CC8706-EB08-4180-96E7-A811E8900599}"/>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41664614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2">
    <p:bg>
      <p:bgPr>
        <a:gradFill flip="none" rotWithShape="1">
          <a:gsLst>
            <a:gs pos="0">
              <a:srgbClr val="F19838"/>
            </a:gs>
            <a:gs pos="49000">
              <a:srgbClr val="D96747"/>
            </a:gs>
            <a:gs pos="100000">
              <a:srgbClr val="D41F55"/>
            </a:gs>
          </a:gsLst>
          <a:lin ang="0" scaled="1"/>
          <a:tileRect/>
        </a:gra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E100794-44DF-4992-A178-D1302879729C}"/>
              </a:ext>
            </a:extLst>
          </p:cNvPr>
          <p:cNvGraphicFramePr>
            <a:graphicFrameLocks noChangeAspect="1"/>
          </p:cNvGraphicFramePr>
          <p:nvPr userDrawn="1">
            <p:custDataLst>
              <p:tags r:id="rId1"/>
            </p:custDataLst>
            <p:extLst>
              <p:ext uri="{D42A27DB-BD31-4B8C-83A1-F6EECF244321}">
                <p14:modId xmlns:p14="http://schemas.microsoft.com/office/powerpoint/2010/main" val="3192216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DE100794-44DF-4992-A178-D1302879729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ctrTitle" hasCustomPrompt="1"/>
          </p:nvPr>
        </p:nvSpPr>
        <p:spPr>
          <a:xfrm>
            <a:off x="6319518" y="1901214"/>
            <a:ext cx="4114801" cy="2621279"/>
          </a:xfrm>
        </p:spPr>
        <p:txBody>
          <a:bodyPr vert="horz" lIns="91440" tIns="45720" rIns="91440" bIns="45720" anchor="ctr">
            <a:normAutofit/>
          </a:bodyPr>
          <a:lstStyle>
            <a:lvl1pPr algn="l">
              <a:defRPr sz="4400" baseline="0">
                <a:solidFill>
                  <a:schemeClr val="bg1"/>
                </a:solidFill>
                <a:latin typeface="+mj-lt"/>
                <a:ea typeface="+mj-ea"/>
                <a:cs typeface="+mj-cs"/>
              </a:defRPr>
            </a:lvl1pPr>
          </a:lstStyle>
          <a:p>
            <a:r>
              <a:rPr lang="en-US"/>
              <a:t>Presentation Title Goes Here</a:t>
            </a:r>
            <a:endParaRPr lang="en-SG"/>
          </a:p>
        </p:txBody>
      </p:sp>
      <p:sp>
        <p:nvSpPr>
          <p:cNvPr id="3" name="Subtitle 2"/>
          <p:cNvSpPr>
            <a:spLocks noGrp="1"/>
          </p:cNvSpPr>
          <p:nvPr>
            <p:ph type="subTitle" idx="1" hasCustomPrompt="1"/>
          </p:nvPr>
        </p:nvSpPr>
        <p:spPr>
          <a:xfrm>
            <a:off x="6319519" y="4604352"/>
            <a:ext cx="4114801" cy="1316614"/>
          </a:xfrm>
        </p:spPr>
        <p:txBody>
          <a:bodyPr lIns="91440" tIns="45720" rIns="91440" bIns="45720"/>
          <a:lstStyle>
            <a:lvl1pPr marL="0" indent="0" algn="l">
              <a:buNone/>
              <a:defRPr sz="2400" baseline="0">
                <a:solidFill>
                  <a:schemeClr val="bg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Sub-header goes here</a:t>
            </a:r>
            <a:endParaRPr lang="en-SG"/>
          </a:p>
        </p:txBody>
      </p:sp>
      <p:pic>
        <p:nvPicPr>
          <p:cNvPr id="8" name="Picture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464298" y="1171209"/>
            <a:ext cx="1912620" cy="544034"/>
          </a:xfrm>
          <a:prstGeom prst="rect">
            <a:avLst/>
          </a:prstGeom>
        </p:spPr>
      </p:pic>
      <p:sp>
        <p:nvSpPr>
          <p:cNvPr id="5" name="Picture Placeholder 7">
            <a:extLst>
              <a:ext uri="{FF2B5EF4-FFF2-40B4-BE49-F238E27FC236}">
                <a16:creationId xmlns:a16="http://schemas.microsoft.com/office/drawing/2014/main" id="{6055D77B-8D8A-4873-8FE5-9E85507B6CC9}"/>
              </a:ext>
            </a:extLst>
          </p:cNvPr>
          <p:cNvSpPr>
            <a:spLocks noGrp="1"/>
          </p:cNvSpPr>
          <p:nvPr>
            <p:ph type="pic" sz="quarter" idx="14" hasCustomPrompt="1"/>
          </p:nvPr>
        </p:nvSpPr>
        <p:spPr>
          <a:xfrm>
            <a:off x="628650" y="693579"/>
            <a:ext cx="5579110" cy="5470841"/>
          </a:xfrm>
        </p:spPr>
        <p:txBody>
          <a:bodyPr anchor="ctr"/>
          <a:lstStyle>
            <a:lvl1pPr marL="0" indent="0" algn="ctr">
              <a:buNone/>
              <a:defRPr sz="1600">
                <a:solidFill>
                  <a:schemeClr val="bg1"/>
                </a:solidFill>
                <a:latin typeface="+mn-lt"/>
                <a:ea typeface="+mn-ea"/>
                <a:cs typeface="+mn-cs"/>
              </a:defRPr>
            </a:lvl1pPr>
          </a:lstStyle>
          <a:p>
            <a:r>
              <a:rPr lang="en-US"/>
              <a:t>Insert image here</a:t>
            </a:r>
            <a:endParaRPr lang="en-SG"/>
          </a:p>
        </p:txBody>
      </p:sp>
    </p:spTree>
    <p:extLst>
      <p:ext uri="{BB962C8B-B14F-4D97-AF65-F5344CB8AC3E}">
        <p14:creationId xmlns:p14="http://schemas.microsoft.com/office/powerpoint/2010/main" val="8143053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Header 3">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845E9EE-8993-4E6D-BB81-B360BDA21F11}"/>
              </a:ext>
            </a:extLst>
          </p:cNvPr>
          <p:cNvGraphicFramePr>
            <a:graphicFrameLocks noChangeAspect="1"/>
          </p:cNvGraphicFramePr>
          <p:nvPr userDrawn="1">
            <p:custDataLst>
              <p:tags r:id="rId1"/>
            </p:custDataLst>
            <p:extLst>
              <p:ext uri="{D42A27DB-BD31-4B8C-83A1-F6EECF244321}">
                <p14:modId xmlns:p14="http://schemas.microsoft.com/office/powerpoint/2010/main" val="37172276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9" name="Object 8" hidden="1">
                        <a:extLst>
                          <a:ext uri="{FF2B5EF4-FFF2-40B4-BE49-F238E27FC236}">
                            <a16:creationId xmlns:a16="http://schemas.microsoft.com/office/drawing/2014/main" id="{1845E9EE-8993-4E6D-BB81-B360BDA21F1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p:cNvSpPr/>
          <p:nvPr userDrawn="1"/>
        </p:nvSpPr>
        <p:spPr>
          <a:xfrm>
            <a:off x="0" y="0"/>
            <a:ext cx="12192000" cy="1669774"/>
          </a:xfrm>
          <a:prstGeom prst="rect">
            <a:avLst/>
          </a:prstGeom>
          <a:gradFill>
            <a:gsLst>
              <a:gs pos="0">
                <a:schemeClr val="accent3"/>
              </a:gs>
              <a:gs pos="49000">
                <a:srgbClr val="4CB1D2"/>
              </a:gs>
              <a:gs pos="100000">
                <a:srgbClr val="6AEBC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n-lt"/>
              <a:ea typeface="+mn-ea"/>
              <a:cs typeface="+mn-cs"/>
            </a:endParaRPr>
          </a:p>
        </p:txBody>
      </p:sp>
      <p:sp>
        <p:nvSpPr>
          <p:cNvPr id="2" name="Title 1"/>
          <p:cNvSpPr>
            <a:spLocks noGrp="1"/>
          </p:cNvSpPr>
          <p:nvPr>
            <p:ph type="title" hasCustomPrompt="1"/>
          </p:nvPr>
        </p:nvSpPr>
        <p:spPr>
          <a:xfrm>
            <a:off x="6730252" y="2924268"/>
            <a:ext cx="4617197" cy="2317687"/>
          </a:xfrm>
        </p:spPr>
        <p:txBody>
          <a:bodyPr vert="horz" lIns="91440" tIns="45720" rIns="91440" bIns="45720" anchor="t" anchorCtr="0">
            <a:normAutofit/>
          </a:bodyPr>
          <a:lstStyle>
            <a:lvl1pPr algn="l">
              <a:defRPr sz="3600" baseline="0">
                <a:solidFill>
                  <a:schemeClr val="accent3"/>
                </a:solidFill>
                <a:latin typeface="+mj-lt"/>
                <a:ea typeface="+mj-ea"/>
                <a:cs typeface="+mj-cs"/>
              </a:defRPr>
            </a:lvl1pPr>
          </a:lstStyle>
          <a:p>
            <a:r>
              <a:rPr lang="en-US"/>
              <a:t>Section Divider Slide Title Goes Here</a:t>
            </a:r>
            <a:endParaRPr lang="en-SG"/>
          </a:p>
        </p:txBody>
      </p:sp>
      <p:sp>
        <p:nvSpPr>
          <p:cNvPr id="3" name="Text Placeholder 2"/>
          <p:cNvSpPr>
            <a:spLocks noGrp="1"/>
          </p:cNvSpPr>
          <p:nvPr>
            <p:ph type="body" idx="1" hasCustomPrompt="1"/>
          </p:nvPr>
        </p:nvSpPr>
        <p:spPr>
          <a:xfrm>
            <a:off x="6730252" y="2199992"/>
            <a:ext cx="4617197" cy="621357"/>
          </a:xfrm>
        </p:spPr>
        <p:txBody>
          <a:bodyPr lIns="91440" tIns="45720" rIns="91440" bIns="45720" anchor="ctr">
            <a:normAutofit/>
          </a:bodyPr>
          <a:lstStyle>
            <a:lvl1pPr marL="0" indent="0">
              <a:buNone/>
              <a:defRPr sz="2000">
                <a:solidFill>
                  <a:schemeClr val="accent3"/>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SECTION 1</a:t>
            </a:r>
          </a:p>
        </p:txBody>
      </p:sp>
      <p:sp>
        <p:nvSpPr>
          <p:cNvPr id="5" name="Picture Placeholder 10">
            <a:extLst>
              <a:ext uri="{FF2B5EF4-FFF2-40B4-BE49-F238E27FC236}">
                <a16:creationId xmlns:a16="http://schemas.microsoft.com/office/drawing/2014/main" id="{C291784D-1A90-4D57-9473-5F2299FE8395}"/>
              </a:ext>
            </a:extLst>
          </p:cNvPr>
          <p:cNvSpPr>
            <a:spLocks noGrp="1"/>
          </p:cNvSpPr>
          <p:nvPr>
            <p:ph type="pic" sz="quarter" idx="15" hasCustomPrompt="1"/>
          </p:nvPr>
        </p:nvSpPr>
        <p:spPr>
          <a:xfrm>
            <a:off x="628649" y="376237"/>
            <a:ext cx="5781675" cy="6105525"/>
          </a:xfrm>
        </p:spPr>
        <p:txBody>
          <a:bodyPr anchor="ctr"/>
          <a:lstStyle>
            <a:lvl1pPr marL="0" indent="0" algn="ctr">
              <a:buNone/>
              <a:defRPr sz="1600">
                <a:solidFill>
                  <a:schemeClr val="accent5"/>
                </a:solidFill>
                <a:latin typeface="+mn-lt"/>
                <a:ea typeface="+mn-ea"/>
                <a:cs typeface="+mn-cs"/>
              </a:defRPr>
            </a:lvl1pPr>
          </a:lstStyle>
          <a:p>
            <a:r>
              <a:rPr lang="en-US"/>
              <a:t>I</a:t>
            </a:r>
            <a:r>
              <a:rPr lang="en-SG"/>
              <a:t>nsert image here</a:t>
            </a:r>
          </a:p>
        </p:txBody>
      </p:sp>
      <p:pic>
        <p:nvPicPr>
          <p:cNvPr id="7" name="Picture 6"/>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0" name="TextBox 9">
            <a:extLst>
              <a:ext uri="{FF2B5EF4-FFF2-40B4-BE49-F238E27FC236}">
                <a16:creationId xmlns:a16="http://schemas.microsoft.com/office/drawing/2014/main" id="{CAF01F8B-6B51-404C-8C75-0DFF7F92713A}"/>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40640115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Header 4">
    <p:bg>
      <p:bgPr>
        <a:gradFill>
          <a:gsLst>
            <a:gs pos="0">
              <a:srgbClr val="3785DA"/>
            </a:gs>
            <a:gs pos="49000">
              <a:srgbClr val="4CB1D2"/>
            </a:gs>
            <a:gs pos="100000">
              <a:srgbClr val="6AEBC8"/>
            </a:gs>
          </a:gsLst>
          <a:lin ang="0" scaled="1"/>
        </a:gra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F29A8F58-E07B-40A3-8704-C3E88D14B94B}"/>
              </a:ext>
            </a:extLst>
          </p:cNvPr>
          <p:cNvGraphicFramePr>
            <a:graphicFrameLocks noChangeAspect="1"/>
          </p:cNvGraphicFramePr>
          <p:nvPr userDrawn="1">
            <p:custDataLst>
              <p:tags r:id="rId1"/>
            </p:custDataLst>
            <p:extLst>
              <p:ext uri="{D42A27DB-BD31-4B8C-83A1-F6EECF244321}">
                <p14:modId xmlns:p14="http://schemas.microsoft.com/office/powerpoint/2010/main" val="24844097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8" name="Object 7" hidden="1">
                        <a:extLst>
                          <a:ext uri="{FF2B5EF4-FFF2-40B4-BE49-F238E27FC236}">
                            <a16:creationId xmlns:a16="http://schemas.microsoft.com/office/drawing/2014/main" id="{F29A8F58-E07B-40A3-8704-C3E88D14B94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630238" y="3874880"/>
            <a:ext cx="10933111" cy="2317687"/>
          </a:xfrm>
        </p:spPr>
        <p:txBody>
          <a:bodyPr vert="horz" lIns="91440" tIns="45720" rIns="91440" bIns="45720" anchor="t" anchorCtr="0">
            <a:normAutofit/>
          </a:bodyPr>
          <a:lstStyle>
            <a:lvl1pPr algn="l">
              <a:defRPr sz="3600" baseline="0">
                <a:solidFill>
                  <a:schemeClr val="bg1"/>
                </a:solidFill>
                <a:latin typeface="+mj-lt"/>
                <a:ea typeface="+mj-ea"/>
                <a:cs typeface="+mj-cs"/>
              </a:defRPr>
            </a:lvl1pPr>
          </a:lstStyle>
          <a:p>
            <a:r>
              <a:rPr lang="en-US"/>
              <a:t>Section Divider Slide Title Goes Here</a:t>
            </a:r>
            <a:endParaRPr lang="en-SG"/>
          </a:p>
        </p:txBody>
      </p:sp>
      <p:sp>
        <p:nvSpPr>
          <p:cNvPr id="3" name="Text Placeholder 2"/>
          <p:cNvSpPr>
            <a:spLocks noGrp="1"/>
          </p:cNvSpPr>
          <p:nvPr>
            <p:ph type="body" idx="1" hasCustomPrompt="1"/>
          </p:nvPr>
        </p:nvSpPr>
        <p:spPr>
          <a:xfrm>
            <a:off x="630238" y="3150604"/>
            <a:ext cx="10933111" cy="621357"/>
          </a:xfrm>
        </p:spPr>
        <p:txBody>
          <a:bodyPr lIns="91440" tIns="45720" rIns="91440" bIns="45720" anchor="ctr"/>
          <a:lstStyle>
            <a:lvl1pPr marL="0" indent="0">
              <a:buNone/>
              <a:defRPr sz="240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SECTION 1</a:t>
            </a:r>
          </a:p>
        </p:txBody>
      </p:sp>
      <p:sp>
        <p:nvSpPr>
          <p:cNvPr id="5" name="Picture Placeholder 8">
            <a:extLst>
              <a:ext uri="{FF2B5EF4-FFF2-40B4-BE49-F238E27FC236}">
                <a16:creationId xmlns:a16="http://schemas.microsoft.com/office/drawing/2014/main" id="{2326C508-39BE-44C2-A2D2-AF2F4C657BA8}"/>
              </a:ext>
            </a:extLst>
          </p:cNvPr>
          <p:cNvSpPr>
            <a:spLocks noGrp="1"/>
          </p:cNvSpPr>
          <p:nvPr>
            <p:ph type="pic" sz="quarter" idx="15" hasCustomPrompt="1"/>
          </p:nvPr>
        </p:nvSpPr>
        <p:spPr>
          <a:xfrm>
            <a:off x="0" y="0"/>
            <a:ext cx="12192000" cy="2753360"/>
          </a:xfrm>
          <a:noFill/>
        </p:spPr>
        <p:txBody>
          <a:bodyPr anchor="ctr"/>
          <a:lstStyle>
            <a:lvl1pPr marL="0" indent="0" algn="ctr">
              <a:buNone/>
              <a:defRPr sz="1600">
                <a:solidFill>
                  <a:schemeClr val="bg1"/>
                </a:solidFill>
                <a:latin typeface="+mn-lt"/>
                <a:ea typeface="+mn-ea"/>
                <a:cs typeface="+mn-cs"/>
              </a:defRPr>
            </a:lvl1pPr>
          </a:lstStyle>
          <a:p>
            <a:r>
              <a:rPr lang="en-SG"/>
              <a:t>Insert image here</a:t>
            </a:r>
          </a:p>
        </p:txBody>
      </p:sp>
      <p:pic>
        <p:nvPicPr>
          <p:cNvPr id="6" name="Picture 5"/>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9" name="TextBox 8">
            <a:extLst>
              <a:ext uri="{FF2B5EF4-FFF2-40B4-BE49-F238E27FC236}">
                <a16:creationId xmlns:a16="http://schemas.microsoft.com/office/drawing/2014/main" id="{55B14FBC-BDA8-47A6-959D-51E14FC6EFA2}"/>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3004931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with Picture 1">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14AC7F7-581D-4891-9F15-407BBB799A9A}"/>
              </a:ext>
            </a:extLst>
          </p:cNvPr>
          <p:cNvGraphicFramePr>
            <a:graphicFrameLocks noChangeAspect="1"/>
          </p:cNvGraphicFramePr>
          <p:nvPr userDrawn="1">
            <p:custDataLst>
              <p:tags r:id="rId1"/>
            </p:custDataLst>
            <p:extLst>
              <p:ext uri="{D42A27DB-BD31-4B8C-83A1-F6EECF244321}">
                <p14:modId xmlns:p14="http://schemas.microsoft.com/office/powerpoint/2010/main" val="22154552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514AC7F7-581D-4891-9F15-407BBB799A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Picture Placeholder 2"/>
          <p:cNvSpPr>
            <a:spLocks noGrp="1"/>
          </p:cNvSpPr>
          <p:nvPr>
            <p:ph type="pic" idx="1"/>
          </p:nvPr>
        </p:nvSpPr>
        <p:spPr>
          <a:xfrm>
            <a:off x="0" y="0"/>
            <a:ext cx="6172200" cy="6857999"/>
          </a:xfrm>
        </p:spPr>
        <p:txBody>
          <a:bodyPr>
            <a:normAutofit/>
          </a:bodyPr>
          <a:lstStyle>
            <a:lvl1pPr marL="0" indent="0" algn="ctr">
              <a:buNone/>
              <a:defRPr sz="1600">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a:p>
            <a:endParaRPr lang="en-SG"/>
          </a:p>
          <a:p>
            <a:endParaRPr lang="en-SG"/>
          </a:p>
          <a:p>
            <a:endParaRPr lang="en-SG"/>
          </a:p>
          <a:p>
            <a:endParaRPr lang="en-SG"/>
          </a:p>
          <a:p>
            <a:endParaRPr lang="en-SG"/>
          </a:p>
          <a:p>
            <a:endParaRPr lang="en-SG"/>
          </a:p>
          <a:p>
            <a:endParaRPr lang="en-SG"/>
          </a:p>
          <a:p>
            <a:r>
              <a:rPr lang="en-SG"/>
              <a:t>Insert image here</a:t>
            </a:r>
          </a:p>
        </p:txBody>
      </p:sp>
      <p:sp>
        <p:nvSpPr>
          <p:cNvPr id="4" name="Text Placeholder 3"/>
          <p:cNvSpPr>
            <a:spLocks noGrp="1"/>
          </p:cNvSpPr>
          <p:nvPr>
            <p:ph type="body" sz="half" idx="2"/>
          </p:nvPr>
        </p:nvSpPr>
        <p:spPr>
          <a:xfrm>
            <a:off x="6684645" y="2334576"/>
            <a:ext cx="4878705" cy="3534411"/>
          </a:xfrm>
        </p:spPr>
        <p:txBody>
          <a:bodyPr lIns="91440" tIns="45720" rIns="91440" bIns="45720"/>
          <a:lstStyle>
            <a:lvl1pPr marL="0" indent="0">
              <a:buNone/>
              <a:defRPr sz="1600">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2" name="Title 1"/>
          <p:cNvSpPr>
            <a:spLocks noGrp="1"/>
          </p:cNvSpPr>
          <p:nvPr>
            <p:ph type="title" hasCustomPrompt="1"/>
          </p:nvPr>
        </p:nvSpPr>
        <p:spPr>
          <a:xfrm>
            <a:off x="6684644" y="1145856"/>
            <a:ext cx="4878705" cy="1188720"/>
          </a:xfrm>
        </p:spPr>
        <p:txBody>
          <a:bodyPr vert="horz" lIns="91440" tIns="45720" rIns="91440" bIns="45720" anchor="ctr">
            <a:noAutofit/>
          </a:bodyPr>
          <a:lstStyle>
            <a:lvl1pPr>
              <a:defRPr sz="3200">
                <a:solidFill>
                  <a:srgbClr val="3785DA"/>
                </a:solidFill>
                <a:latin typeface="+mj-lt"/>
                <a:ea typeface="+mj-ea"/>
                <a:cs typeface="+mj-cs"/>
              </a:defRPr>
            </a:lvl1pPr>
          </a:lstStyle>
          <a:p>
            <a:r>
              <a:rPr lang="en-US"/>
              <a:t>Header goes here</a:t>
            </a:r>
            <a:endParaRPr lang="en-SG"/>
          </a:p>
        </p:txBody>
      </p:sp>
      <p:sp>
        <p:nvSpPr>
          <p:cNvPr id="10" name="TextBox 9">
            <a:extLst>
              <a:ext uri="{FF2B5EF4-FFF2-40B4-BE49-F238E27FC236}">
                <a16:creationId xmlns:a16="http://schemas.microsoft.com/office/drawing/2014/main" id="{9EB419B3-3EF8-4B59-9ECF-5671C8476D44}"/>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2948436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with Picture 2">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37A2BAA-B9FD-4CBB-B654-865D1CBFCC4A}"/>
              </a:ext>
            </a:extLst>
          </p:cNvPr>
          <p:cNvGraphicFramePr>
            <a:graphicFrameLocks noChangeAspect="1"/>
          </p:cNvGraphicFramePr>
          <p:nvPr userDrawn="1">
            <p:custDataLst>
              <p:tags r:id="rId1"/>
            </p:custDataLst>
            <p:extLst>
              <p:ext uri="{D42A27DB-BD31-4B8C-83A1-F6EECF244321}">
                <p14:modId xmlns:p14="http://schemas.microsoft.com/office/powerpoint/2010/main" val="38965178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D37A2BAA-B9FD-4CBB-B654-865D1CBFCC4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tangle 4"/>
          <p:cNvSpPr/>
          <p:nvPr userDrawn="1"/>
        </p:nvSpPr>
        <p:spPr>
          <a:xfrm>
            <a:off x="0" y="860611"/>
            <a:ext cx="12192000" cy="52443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n-lt"/>
              <a:ea typeface="+mn-ea"/>
              <a:cs typeface="+mn-cs"/>
            </a:endParaRPr>
          </a:p>
        </p:txBody>
      </p:sp>
      <p:sp>
        <p:nvSpPr>
          <p:cNvPr id="4" name="Text Placeholder 3"/>
          <p:cNvSpPr>
            <a:spLocks noGrp="1"/>
          </p:cNvSpPr>
          <p:nvPr>
            <p:ph type="body" sz="half" idx="2"/>
          </p:nvPr>
        </p:nvSpPr>
        <p:spPr>
          <a:xfrm>
            <a:off x="6684645" y="2334576"/>
            <a:ext cx="4878705" cy="3534411"/>
          </a:xfrm>
        </p:spPr>
        <p:txBody>
          <a:bodyPr lIns="91440" tIns="45720" rIns="91440" bIns="45720"/>
          <a:lstStyle>
            <a:lvl1pPr marL="0" indent="0">
              <a:buNone/>
              <a:defRPr sz="160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7" name="Picture Placeholder 10">
            <a:extLst>
              <a:ext uri="{FF2B5EF4-FFF2-40B4-BE49-F238E27FC236}">
                <a16:creationId xmlns:a16="http://schemas.microsoft.com/office/drawing/2014/main" id="{B37314F9-20F9-441E-B217-32181D537F0A}"/>
              </a:ext>
            </a:extLst>
          </p:cNvPr>
          <p:cNvSpPr>
            <a:spLocks noGrp="1"/>
          </p:cNvSpPr>
          <p:nvPr>
            <p:ph type="pic" sz="quarter" idx="15" hasCustomPrompt="1"/>
          </p:nvPr>
        </p:nvSpPr>
        <p:spPr>
          <a:xfrm>
            <a:off x="628649" y="376237"/>
            <a:ext cx="5781675" cy="6105525"/>
          </a:xfrm>
        </p:spPr>
        <p:txBody>
          <a:bodyPr anchor="ctr"/>
          <a:lstStyle>
            <a:lvl1pPr marL="0" indent="0" algn="ctr">
              <a:buNone/>
              <a:defRPr sz="1600">
                <a:solidFill>
                  <a:schemeClr val="bg1"/>
                </a:solidFill>
                <a:latin typeface="+mn-lt"/>
                <a:ea typeface="+mn-ea"/>
                <a:cs typeface="+mn-cs"/>
              </a:defRPr>
            </a:lvl1pPr>
          </a:lstStyle>
          <a:p>
            <a:r>
              <a:rPr lang="en-US"/>
              <a:t>I</a:t>
            </a:r>
            <a:r>
              <a:rPr lang="en-SG"/>
              <a:t>nsert image here</a:t>
            </a:r>
          </a:p>
        </p:txBody>
      </p:sp>
      <p:sp>
        <p:nvSpPr>
          <p:cNvPr id="2" name="Title 1"/>
          <p:cNvSpPr>
            <a:spLocks noGrp="1"/>
          </p:cNvSpPr>
          <p:nvPr>
            <p:ph type="title" hasCustomPrompt="1"/>
          </p:nvPr>
        </p:nvSpPr>
        <p:spPr>
          <a:xfrm>
            <a:off x="6684644" y="1145856"/>
            <a:ext cx="4878705" cy="1188720"/>
          </a:xfrm>
        </p:spPr>
        <p:txBody>
          <a:bodyPr vert="horz" lIns="91440" tIns="45720" rIns="91440" bIns="45720" anchor="ctr">
            <a:noAutofit/>
          </a:bodyPr>
          <a:lstStyle>
            <a:lvl1pPr>
              <a:defRPr sz="3200">
                <a:solidFill>
                  <a:schemeClr val="bg1"/>
                </a:solidFill>
                <a:latin typeface="+mj-lt"/>
                <a:ea typeface="+mj-ea"/>
                <a:cs typeface="+mj-cs"/>
              </a:defRPr>
            </a:lvl1pPr>
          </a:lstStyle>
          <a:p>
            <a:r>
              <a:rPr lang="en-US"/>
              <a:t>Header goes here</a:t>
            </a:r>
            <a:endParaRPr lang="en-SG"/>
          </a:p>
        </p:txBody>
      </p:sp>
      <p:sp>
        <p:nvSpPr>
          <p:cNvPr id="9" name="TextBox 8">
            <a:extLst>
              <a:ext uri="{FF2B5EF4-FFF2-40B4-BE49-F238E27FC236}">
                <a16:creationId xmlns:a16="http://schemas.microsoft.com/office/drawing/2014/main" id="{9469715D-D3C6-4026-AF8F-D8327386352F}"/>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18849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with Picture 3">
    <p:bg>
      <p:bgPr>
        <a:gradFill>
          <a:gsLst>
            <a:gs pos="79000">
              <a:schemeClr val="tx2"/>
            </a:gs>
            <a:gs pos="0">
              <a:srgbClr val="F19838"/>
            </a:gs>
          </a:gsLst>
          <a:lin ang="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88797F7-850B-44F2-B649-6E72F7AFAAAF}"/>
              </a:ext>
            </a:extLst>
          </p:cNvPr>
          <p:cNvGraphicFramePr>
            <a:graphicFrameLocks noChangeAspect="1"/>
          </p:cNvGraphicFramePr>
          <p:nvPr userDrawn="1">
            <p:custDataLst>
              <p:tags r:id="rId1"/>
            </p:custDataLst>
            <p:extLst>
              <p:ext uri="{D42A27DB-BD31-4B8C-83A1-F6EECF244321}">
                <p14:modId xmlns:p14="http://schemas.microsoft.com/office/powerpoint/2010/main" val="32820031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5" name="Object 4" hidden="1">
                        <a:extLst>
                          <a:ext uri="{FF2B5EF4-FFF2-40B4-BE49-F238E27FC236}">
                            <a16:creationId xmlns:a16="http://schemas.microsoft.com/office/drawing/2014/main" id="{788797F7-850B-44F2-B649-6E72F7AFAAA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3"/>
          <p:cNvSpPr>
            <a:spLocks noGrp="1"/>
          </p:cNvSpPr>
          <p:nvPr>
            <p:ph type="body" sz="half" idx="2"/>
          </p:nvPr>
        </p:nvSpPr>
        <p:spPr>
          <a:xfrm>
            <a:off x="6684645" y="2334576"/>
            <a:ext cx="4878705" cy="3534411"/>
          </a:xfrm>
        </p:spPr>
        <p:txBody>
          <a:bodyPr lIns="91440" tIns="45720" rIns="91440" bIns="45720"/>
          <a:lstStyle>
            <a:lvl1pPr marL="0" indent="0">
              <a:buNone/>
              <a:defRPr sz="160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Picture Placeholder 10">
            <a:extLst>
              <a:ext uri="{FF2B5EF4-FFF2-40B4-BE49-F238E27FC236}">
                <a16:creationId xmlns:a16="http://schemas.microsoft.com/office/drawing/2014/main" id="{B37314F9-20F9-441E-B217-32181D537F0A}"/>
              </a:ext>
            </a:extLst>
          </p:cNvPr>
          <p:cNvSpPr>
            <a:spLocks noGrp="1"/>
          </p:cNvSpPr>
          <p:nvPr>
            <p:ph type="pic" sz="quarter" idx="15" hasCustomPrompt="1"/>
          </p:nvPr>
        </p:nvSpPr>
        <p:spPr>
          <a:xfrm>
            <a:off x="628649" y="376237"/>
            <a:ext cx="5781675" cy="6105525"/>
          </a:xfrm>
        </p:spPr>
        <p:txBody>
          <a:bodyPr anchor="ctr"/>
          <a:lstStyle>
            <a:lvl1pPr marL="0" indent="0" algn="ctr">
              <a:buNone/>
              <a:defRPr sz="1600">
                <a:solidFill>
                  <a:schemeClr val="bg1"/>
                </a:solidFill>
                <a:latin typeface="+mn-lt"/>
                <a:ea typeface="+mn-ea"/>
                <a:cs typeface="+mn-cs"/>
              </a:defRPr>
            </a:lvl1pPr>
          </a:lstStyle>
          <a:p>
            <a:r>
              <a:rPr lang="en-US"/>
              <a:t>I</a:t>
            </a:r>
            <a:r>
              <a:rPr lang="en-SG"/>
              <a:t>nsert image here</a:t>
            </a:r>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2" name="Title 1"/>
          <p:cNvSpPr>
            <a:spLocks noGrp="1"/>
          </p:cNvSpPr>
          <p:nvPr>
            <p:ph type="title" hasCustomPrompt="1"/>
          </p:nvPr>
        </p:nvSpPr>
        <p:spPr>
          <a:xfrm>
            <a:off x="6684644" y="1145856"/>
            <a:ext cx="4878705" cy="1188720"/>
          </a:xfrm>
        </p:spPr>
        <p:txBody>
          <a:bodyPr vert="horz" lIns="91440" tIns="45720" rIns="91440" bIns="45720" anchor="ctr">
            <a:noAutofit/>
          </a:bodyPr>
          <a:lstStyle>
            <a:lvl1pPr>
              <a:defRPr sz="3200">
                <a:solidFill>
                  <a:schemeClr val="bg1"/>
                </a:solidFill>
                <a:latin typeface="+mj-lt"/>
                <a:ea typeface="+mj-ea"/>
                <a:cs typeface="+mj-cs"/>
              </a:defRPr>
            </a:lvl1pPr>
          </a:lstStyle>
          <a:p>
            <a:r>
              <a:rPr lang="en-US"/>
              <a:t>Header goes here</a:t>
            </a:r>
            <a:endParaRPr lang="en-SG"/>
          </a:p>
        </p:txBody>
      </p:sp>
      <p:sp>
        <p:nvSpPr>
          <p:cNvPr id="10" name="TextBox 9">
            <a:extLst>
              <a:ext uri="{FF2B5EF4-FFF2-40B4-BE49-F238E27FC236}">
                <a16:creationId xmlns:a16="http://schemas.microsoft.com/office/drawing/2014/main" id="{13044C44-BE53-483C-A174-62FD52F1B14F}"/>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24224226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with Quot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D3014F3-D2D9-486B-B832-2177CFCD181A}"/>
              </a:ext>
            </a:extLst>
          </p:cNvPr>
          <p:cNvGraphicFramePr>
            <a:graphicFrameLocks noChangeAspect="1"/>
          </p:cNvGraphicFramePr>
          <p:nvPr userDrawn="1">
            <p:custDataLst>
              <p:tags r:id="rId1"/>
            </p:custDataLst>
            <p:extLst>
              <p:ext uri="{D42A27DB-BD31-4B8C-83A1-F6EECF244321}">
                <p14:modId xmlns:p14="http://schemas.microsoft.com/office/powerpoint/2010/main" val="23698188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AD3014F3-D2D9-486B-B832-2177CFCD181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extBox 1"/>
          <p:cNvSpPr txBox="1"/>
          <p:nvPr userDrawn="1"/>
        </p:nvSpPr>
        <p:spPr>
          <a:xfrm>
            <a:off x="5724939" y="263925"/>
            <a:ext cx="696024" cy="1138773"/>
          </a:xfrm>
          <a:prstGeom prst="rect">
            <a:avLst/>
          </a:prstGeom>
          <a:noFill/>
        </p:spPr>
        <p:txBody>
          <a:bodyPr wrap="none" rtlCol="0">
            <a:spAutoFit/>
          </a:bodyPr>
          <a:lstStyle/>
          <a:p>
            <a:r>
              <a:rPr lang="en-SG" sz="6800" b="1">
                <a:solidFill>
                  <a:schemeClr val="tx2"/>
                </a:solidFill>
                <a:latin typeface="+mn-lt"/>
                <a:ea typeface="+mn-ea"/>
                <a:cs typeface="+mn-cs"/>
              </a:rPr>
              <a:t>“</a:t>
            </a:r>
          </a:p>
        </p:txBody>
      </p:sp>
      <p:sp>
        <p:nvSpPr>
          <p:cNvPr id="9" name="Title 1">
            <a:extLst>
              <a:ext uri="{FF2B5EF4-FFF2-40B4-BE49-F238E27FC236}">
                <a16:creationId xmlns:a16="http://schemas.microsoft.com/office/drawing/2014/main" id="{37FB81A7-1121-44C4-8A04-05E5C3EFF7E9}"/>
              </a:ext>
            </a:extLst>
          </p:cNvPr>
          <p:cNvSpPr>
            <a:spLocks noGrp="1"/>
          </p:cNvSpPr>
          <p:nvPr>
            <p:ph type="title" hasCustomPrompt="1"/>
          </p:nvPr>
        </p:nvSpPr>
        <p:spPr>
          <a:xfrm>
            <a:off x="628650" y="954741"/>
            <a:ext cx="10934700" cy="3823918"/>
          </a:xfrm>
        </p:spPr>
        <p:txBody>
          <a:bodyPr vert="horz" anchor="ctr">
            <a:normAutofit/>
          </a:bodyPr>
          <a:lstStyle>
            <a:lvl1pPr algn="ctr">
              <a:defRPr sz="4000" b="1" baseline="0">
                <a:solidFill>
                  <a:srgbClr val="3785DA"/>
                </a:solidFill>
                <a:latin typeface="+mj-lt"/>
                <a:ea typeface="+mj-ea"/>
                <a:cs typeface="+mj-cs"/>
              </a:defRPr>
            </a:lvl1pPr>
          </a:lstStyle>
          <a:p>
            <a:r>
              <a:rPr lang="en-US"/>
              <a:t>Quote goes here. </a:t>
            </a:r>
            <a:br>
              <a:rPr lang="en-US"/>
            </a:br>
            <a:r>
              <a:rPr lang="en-US" err="1"/>
              <a:t>Lorem</a:t>
            </a:r>
            <a:r>
              <a:rPr lang="en-US"/>
              <a:t> ipsum dolor sit </a:t>
            </a:r>
            <a:r>
              <a:rPr lang="en-US" err="1"/>
              <a:t>amet</a:t>
            </a:r>
            <a:r>
              <a:rPr lang="en-US"/>
              <a:t>, </a:t>
            </a:r>
            <a:r>
              <a:rPr lang="en-US" err="1"/>
              <a:t>consectetur</a:t>
            </a:r>
            <a:br>
              <a:rPr lang="en-US"/>
            </a:br>
            <a:r>
              <a:rPr lang="en-US" err="1"/>
              <a:t>adipiscing</a:t>
            </a:r>
            <a:r>
              <a:rPr lang="en-US"/>
              <a:t> </a:t>
            </a:r>
            <a:r>
              <a:rPr lang="en-US" err="1"/>
              <a:t>elit</a:t>
            </a:r>
            <a:r>
              <a:rPr lang="en-US"/>
              <a:t>. </a:t>
            </a:r>
            <a:endParaRPr lang="en-SG"/>
          </a:p>
        </p:txBody>
      </p:sp>
      <p:pic>
        <p:nvPicPr>
          <p:cNvPr id="14" name="Picture 1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5" name="TextBox 14"/>
          <p:cNvSpPr txBox="1"/>
          <p:nvPr userDrawn="1"/>
        </p:nvSpPr>
        <p:spPr>
          <a:xfrm>
            <a:off x="5724939" y="5284655"/>
            <a:ext cx="696024" cy="1138773"/>
          </a:xfrm>
          <a:prstGeom prst="rect">
            <a:avLst/>
          </a:prstGeom>
          <a:noFill/>
        </p:spPr>
        <p:txBody>
          <a:bodyPr wrap="none" rtlCol="0">
            <a:spAutoFit/>
          </a:bodyPr>
          <a:lstStyle/>
          <a:p>
            <a:r>
              <a:rPr lang="en-SG" sz="6800" b="1">
                <a:solidFill>
                  <a:schemeClr val="tx2"/>
                </a:solidFill>
                <a:latin typeface="+mn-lt"/>
                <a:ea typeface="+mn-ea"/>
                <a:cs typeface="+mn-cs"/>
              </a:rPr>
              <a:t>”</a:t>
            </a:r>
          </a:p>
        </p:txBody>
      </p:sp>
      <p:sp>
        <p:nvSpPr>
          <p:cNvPr id="8" name="Text Placeholder 7">
            <a:extLst>
              <a:ext uri="{FF2B5EF4-FFF2-40B4-BE49-F238E27FC236}">
                <a16:creationId xmlns:a16="http://schemas.microsoft.com/office/drawing/2014/main" id="{2C32E921-73F0-4CAB-8382-D6C589787315}"/>
              </a:ext>
            </a:extLst>
          </p:cNvPr>
          <p:cNvSpPr>
            <a:spLocks noGrp="1"/>
          </p:cNvSpPr>
          <p:nvPr>
            <p:ph type="body" sz="quarter" idx="10" hasCustomPrompt="1"/>
          </p:nvPr>
        </p:nvSpPr>
        <p:spPr>
          <a:xfrm>
            <a:off x="4826000" y="4836797"/>
            <a:ext cx="2540000" cy="417195"/>
          </a:xfrm>
        </p:spPr>
        <p:txBody>
          <a:bodyPr lIns="91440" tIns="45720" rIns="91440" bIns="45720">
            <a:normAutofit/>
          </a:bodyPr>
          <a:lstStyle>
            <a:lvl1pPr marL="0" indent="0" algn="ctr">
              <a:buNone/>
              <a:defRPr sz="2200" baseline="0">
                <a:solidFill>
                  <a:schemeClr val="accent5"/>
                </a:solidFill>
                <a:latin typeface="+mn-lt"/>
                <a:ea typeface="+mn-ea"/>
                <a:cs typeface="+mn-cs"/>
              </a:defRPr>
            </a:lvl1pPr>
          </a:lstStyle>
          <a:p>
            <a:pPr lvl="0"/>
            <a:r>
              <a:rPr lang="en-US"/>
              <a:t>Name goes here.</a:t>
            </a:r>
            <a:endParaRPr lang="en-SG"/>
          </a:p>
        </p:txBody>
      </p:sp>
      <p:sp>
        <p:nvSpPr>
          <p:cNvPr id="11" name="TextBox 10">
            <a:extLst>
              <a:ext uri="{FF2B5EF4-FFF2-40B4-BE49-F238E27FC236}">
                <a16:creationId xmlns:a16="http://schemas.microsoft.com/office/drawing/2014/main" id="{7440C5B7-C699-43EF-967D-D73E3BD562FF}"/>
              </a:ext>
            </a:extLst>
          </p:cNvPr>
          <p:cNvSpPr txBox="1"/>
          <p:nvPr userDrawn="1"/>
        </p:nvSpPr>
        <p:spPr>
          <a:xfrm>
            <a:off x="11635740" y="6176963"/>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tx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5472301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with Quote 2">
    <p:bg>
      <p:bgPr>
        <a:gradFill>
          <a:gsLst>
            <a:gs pos="100000">
              <a:schemeClr val="accent6"/>
            </a:gs>
            <a:gs pos="49000">
              <a:srgbClr val="3785DA"/>
            </a:gs>
            <a:gs pos="0">
              <a:srgbClr val="6AEBC8"/>
            </a:gs>
          </a:gsLst>
          <a:lin ang="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FFD47DD-CC58-4A2B-8A48-6E8213043EF7}"/>
              </a:ext>
            </a:extLst>
          </p:cNvPr>
          <p:cNvGraphicFramePr>
            <a:graphicFrameLocks noChangeAspect="1"/>
          </p:cNvGraphicFramePr>
          <p:nvPr userDrawn="1">
            <p:custDataLst>
              <p:tags r:id="rId1"/>
            </p:custDataLst>
            <p:extLst>
              <p:ext uri="{D42A27DB-BD31-4B8C-83A1-F6EECF244321}">
                <p14:modId xmlns:p14="http://schemas.microsoft.com/office/powerpoint/2010/main" val="42834198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FFFD47DD-CC58-4A2B-8A48-6E8213043EF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extBox 1"/>
          <p:cNvSpPr txBox="1"/>
          <p:nvPr userDrawn="1"/>
        </p:nvSpPr>
        <p:spPr>
          <a:xfrm>
            <a:off x="5724939" y="263925"/>
            <a:ext cx="696024" cy="1138773"/>
          </a:xfrm>
          <a:prstGeom prst="rect">
            <a:avLst/>
          </a:prstGeom>
          <a:noFill/>
        </p:spPr>
        <p:txBody>
          <a:bodyPr wrap="none" rtlCol="0">
            <a:spAutoFit/>
          </a:bodyPr>
          <a:lstStyle/>
          <a:p>
            <a:r>
              <a:rPr lang="en-SG" sz="6800" b="1">
                <a:solidFill>
                  <a:schemeClr val="tx2"/>
                </a:solidFill>
                <a:latin typeface="+mn-lt"/>
                <a:ea typeface="+mn-ea"/>
                <a:cs typeface="+mn-cs"/>
              </a:rPr>
              <a:t>“</a:t>
            </a:r>
          </a:p>
        </p:txBody>
      </p:sp>
      <p:sp>
        <p:nvSpPr>
          <p:cNvPr id="9" name="Title 1">
            <a:extLst>
              <a:ext uri="{FF2B5EF4-FFF2-40B4-BE49-F238E27FC236}">
                <a16:creationId xmlns:a16="http://schemas.microsoft.com/office/drawing/2014/main" id="{37FB81A7-1121-44C4-8A04-05E5C3EFF7E9}"/>
              </a:ext>
            </a:extLst>
          </p:cNvPr>
          <p:cNvSpPr>
            <a:spLocks noGrp="1"/>
          </p:cNvSpPr>
          <p:nvPr>
            <p:ph type="title" hasCustomPrompt="1"/>
          </p:nvPr>
        </p:nvSpPr>
        <p:spPr>
          <a:xfrm>
            <a:off x="628650" y="954741"/>
            <a:ext cx="10934700" cy="3823918"/>
          </a:xfrm>
        </p:spPr>
        <p:txBody>
          <a:bodyPr vert="horz" anchor="ctr">
            <a:normAutofit/>
          </a:bodyPr>
          <a:lstStyle>
            <a:lvl1pPr algn="ctr">
              <a:defRPr sz="4000" b="1" baseline="0">
                <a:solidFill>
                  <a:schemeClr val="bg1"/>
                </a:solidFill>
                <a:latin typeface="+mj-lt"/>
                <a:ea typeface="+mj-ea"/>
                <a:cs typeface="+mj-cs"/>
              </a:defRPr>
            </a:lvl1pPr>
          </a:lstStyle>
          <a:p>
            <a:r>
              <a:rPr lang="en-US"/>
              <a:t>Quote goes here. </a:t>
            </a:r>
            <a:br>
              <a:rPr lang="en-US"/>
            </a:br>
            <a:r>
              <a:rPr lang="en-US" err="1"/>
              <a:t>Lorem</a:t>
            </a:r>
            <a:r>
              <a:rPr lang="en-US"/>
              <a:t> ipsum dolor sit </a:t>
            </a:r>
            <a:r>
              <a:rPr lang="en-US" err="1"/>
              <a:t>amet</a:t>
            </a:r>
            <a:r>
              <a:rPr lang="en-US"/>
              <a:t>, </a:t>
            </a:r>
            <a:r>
              <a:rPr lang="en-US" err="1"/>
              <a:t>consectetur</a:t>
            </a:r>
            <a:br>
              <a:rPr lang="en-US"/>
            </a:br>
            <a:r>
              <a:rPr lang="en-US" err="1"/>
              <a:t>adipiscing</a:t>
            </a:r>
            <a:r>
              <a:rPr lang="en-US"/>
              <a:t> </a:t>
            </a:r>
            <a:r>
              <a:rPr lang="en-US" err="1"/>
              <a:t>elit</a:t>
            </a:r>
            <a:r>
              <a:rPr lang="en-US"/>
              <a:t>. </a:t>
            </a:r>
            <a:endParaRPr lang="en-SG"/>
          </a:p>
        </p:txBody>
      </p:sp>
      <p:sp>
        <p:nvSpPr>
          <p:cNvPr id="15" name="TextBox 14"/>
          <p:cNvSpPr txBox="1"/>
          <p:nvPr userDrawn="1"/>
        </p:nvSpPr>
        <p:spPr>
          <a:xfrm>
            <a:off x="5724939" y="5284655"/>
            <a:ext cx="696024" cy="1138773"/>
          </a:xfrm>
          <a:prstGeom prst="rect">
            <a:avLst/>
          </a:prstGeom>
          <a:noFill/>
        </p:spPr>
        <p:txBody>
          <a:bodyPr wrap="none" rtlCol="0">
            <a:spAutoFit/>
          </a:bodyPr>
          <a:lstStyle/>
          <a:p>
            <a:r>
              <a:rPr lang="en-SG" sz="6800" b="1">
                <a:solidFill>
                  <a:schemeClr val="tx2"/>
                </a:solidFill>
                <a:latin typeface="+mn-lt"/>
                <a:ea typeface="+mn-ea"/>
                <a:cs typeface="+mn-cs"/>
              </a:rPr>
              <a:t>”</a:t>
            </a:r>
          </a:p>
        </p:txBody>
      </p:sp>
      <p:pic>
        <p:nvPicPr>
          <p:cNvPr id="7" name="Picture 6"/>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49940" y="6409096"/>
            <a:ext cx="1066800" cy="303445"/>
          </a:xfrm>
          <a:prstGeom prst="rect">
            <a:avLst/>
          </a:prstGeom>
        </p:spPr>
      </p:pic>
      <p:sp>
        <p:nvSpPr>
          <p:cNvPr id="10" name="Text Placeholder 7">
            <a:extLst>
              <a:ext uri="{FF2B5EF4-FFF2-40B4-BE49-F238E27FC236}">
                <a16:creationId xmlns:a16="http://schemas.microsoft.com/office/drawing/2014/main" id="{2C32E921-73F0-4CAB-8382-D6C589787315}"/>
              </a:ext>
            </a:extLst>
          </p:cNvPr>
          <p:cNvSpPr>
            <a:spLocks noGrp="1"/>
          </p:cNvSpPr>
          <p:nvPr>
            <p:ph type="body" sz="quarter" idx="10" hasCustomPrompt="1"/>
          </p:nvPr>
        </p:nvSpPr>
        <p:spPr>
          <a:xfrm>
            <a:off x="4826000" y="4836797"/>
            <a:ext cx="2540000" cy="417195"/>
          </a:xfrm>
        </p:spPr>
        <p:txBody>
          <a:bodyPr lIns="91440" tIns="45720" rIns="91440" bIns="45720">
            <a:normAutofit/>
          </a:bodyPr>
          <a:lstStyle>
            <a:lvl1pPr marL="0" indent="0" algn="ctr">
              <a:buNone/>
              <a:defRPr sz="2200">
                <a:solidFill>
                  <a:schemeClr val="bg2"/>
                </a:solidFill>
                <a:latin typeface="+mn-lt"/>
                <a:ea typeface="+mn-ea"/>
                <a:cs typeface="+mn-cs"/>
              </a:defRPr>
            </a:lvl1pPr>
          </a:lstStyle>
          <a:p>
            <a:pPr lvl="0"/>
            <a:r>
              <a:rPr lang="en-US"/>
              <a:t>Name goes here.</a:t>
            </a:r>
            <a:endParaRPr lang="en-SG"/>
          </a:p>
        </p:txBody>
      </p:sp>
      <p:sp>
        <p:nvSpPr>
          <p:cNvPr id="12" name="TextBox 11">
            <a:extLst>
              <a:ext uri="{FF2B5EF4-FFF2-40B4-BE49-F238E27FC236}">
                <a16:creationId xmlns:a16="http://schemas.microsoft.com/office/drawing/2014/main" id="{70E17CEA-F607-4BC2-BA54-30FE297112B7}"/>
              </a:ext>
            </a:extLst>
          </p:cNvPr>
          <p:cNvSpPr txBox="1"/>
          <p:nvPr userDrawn="1"/>
        </p:nvSpPr>
        <p:spPr>
          <a:xfrm>
            <a:off x="11635740" y="6176963"/>
            <a:ext cx="381000" cy="153888"/>
          </a:xfrm>
          <a:prstGeom prst="rect">
            <a:avLst/>
          </a:prstGeom>
          <a:noFill/>
        </p:spPr>
        <p:txBody>
          <a:bodyPr wrap="square" lIns="0" tIns="0" rIns="0" bIns="0" rtlCol="0" anchor="b">
            <a:spAutoFit/>
          </a:bodyPr>
          <a:lstStyle>
            <a:defPPr>
              <a:defRPr lang="en-US"/>
            </a:defPPr>
            <a:lvl1pPr marR="0" indent="0" algn="r" fontAlgn="auto">
              <a:lnSpc>
                <a:spcPct val="100000"/>
              </a:lnSpc>
              <a:spcBef>
                <a:spcPts val="0"/>
              </a:spcBef>
              <a:spcAft>
                <a:spcPts val="0"/>
              </a:spcAft>
              <a:buClrTx/>
              <a:buSzTx/>
              <a:buFontTx/>
              <a:buNone/>
              <a:tabLst/>
              <a:defRPr sz="1000">
                <a:solidFill>
                  <a:schemeClr val="bg1"/>
                </a:solidFill>
              </a:defRPr>
            </a:lvl1pPr>
          </a:lstStyle>
          <a:p>
            <a:pPr lvl="0"/>
            <a:fld id="{DFCF27A5-1A5B-48D3-A060-2758FFBB1ADD}" type="slidenum">
              <a:rPr lang="en-US" smtClean="0">
                <a:sym typeface="Trebuchet MS" panose="020B0603020202020204" pitchFamily="34" charset="0"/>
              </a:rPr>
              <a:pPr lvl="0"/>
              <a:t>‹#›</a:t>
            </a:fld>
            <a:endParaRPr lang="en-US">
              <a:sym typeface="Trebuchet MS" panose="020B0603020202020204" pitchFamily="34" charset="0"/>
            </a:endParaRPr>
          </a:p>
        </p:txBody>
      </p:sp>
    </p:spTree>
    <p:extLst>
      <p:ext uri="{BB962C8B-B14F-4D97-AF65-F5344CB8AC3E}">
        <p14:creationId xmlns:p14="http://schemas.microsoft.com/office/powerpoint/2010/main" val="4226208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image" Target="../media/image31.emf"/><Relationship Id="rId5" Type="http://schemas.openxmlformats.org/officeDocument/2006/relationships/slideLayout" Target="../slideLayouts/slideLayout57.xml"/><Relationship Id="rId10" Type="http://schemas.openxmlformats.org/officeDocument/2006/relationships/oleObject" Target="../embeddings/oleObject2.bin"/><Relationship Id="rId4" Type="http://schemas.openxmlformats.org/officeDocument/2006/relationships/slideLayout" Target="../slideLayouts/slideLayout56.xml"/><Relationship Id="rId9"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image" Target="../media/image31.emf"/><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oleObject" Target="../embeddings/oleObject9.bin"/><Relationship Id="rId2" Type="http://schemas.openxmlformats.org/officeDocument/2006/relationships/slideLayout" Target="../slideLayouts/slideLayout61.xml"/><Relationship Id="rId16" Type="http://schemas.openxmlformats.org/officeDocument/2006/relationships/tags" Target="../tags/tag10.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theme" Target="../theme/theme3.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heme" Target="../theme/theme4.xml"/><Relationship Id="rId1" Type="http://schemas.openxmlformats.org/officeDocument/2006/relationships/slideLayout" Target="../slideLayouts/slideLayout74.xml"/><Relationship Id="rId5" Type="http://schemas.openxmlformats.org/officeDocument/2006/relationships/image" Target="../media/image31.emf"/><Relationship Id="rId4" Type="http://schemas.openxmlformats.org/officeDocument/2006/relationships/oleObject" Target="../embeddings/oleObject20.bin"/></Relationships>
</file>

<file path=ppt/slideMasters/_rels/slideMaster5.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slideLayout" Target="../slideLayouts/slideLayout77.xml"/><Relationship Id="rId7" Type="http://schemas.openxmlformats.org/officeDocument/2006/relationships/tags" Target="../tags/tag23.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theme" Target="../theme/theme5.xml"/><Relationship Id="rId5" Type="http://schemas.openxmlformats.org/officeDocument/2006/relationships/slideLayout" Target="../slideLayouts/slideLayout79.xml"/><Relationship Id="rId4" Type="http://schemas.openxmlformats.org/officeDocument/2006/relationships/slideLayout" Target="../slideLayouts/slideLayout78.xml"/><Relationship Id="rId9" Type="http://schemas.openxmlformats.org/officeDocument/2006/relationships/image" Target="../media/image31.emf"/></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105.xml"/><Relationship Id="rId21" Type="http://schemas.openxmlformats.org/officeDocument/2006/relationships/slideLayout" Target="../slideLayouts/slideLayout100.xml"/><Relationship Id="rId42" Type="http://schemas.openxmlformats.org/officeDocument/2006/relationships/slideLayout" Target="../slideLayouts/slideLayout121.xml"/><Relationship Id="rId47" Type="http://schemas.openxmlformats.org/officeDocument/2006/relationships/slideLayout" Target="../slideLayouts/slideLayout126.xml"/><Relationship Id="rId63" Type="http://schemas.openxmlformats.org/officeDocument/2006/relationships/slideLayout" Target="../slideLayouts/slideLayout142.xml"/><Relationship Id="rId68" Type="http://schemas.openxmlformats.org/officeDocument/2006/relationships/slideLayout" Target="../slideLayouts/slideLayout147.xml"/><Relationship Id="rId84" Type="http://schemas.openxmlformats.org/officeDocument/2006/relationships/slideLayout" Target="../slideLayouts/slideLayout163.xml"/><Relationship Id="rId89" Type="http://schemas.openxmlformats.org/officeDocument/2006/relationships/slideLayout" Target="../slideLayouts/slideLayout168.xml"/><Relationship Id="rId112" Type="http://schemas.openxmlformats.org/officeDocument/2006/relationships/image" Target="../media/image36.emf"/><Relationship Id="rId16" Type="http://schemas.openxmlformats.org/officeDocument/2006/relationships/slideLayout" Target="../slideLayouts/slideLayout95.xml"/><Relationship Id="rId107" Type="http://schemas.openxmlformats.org/officeDocument/2006/relationships/slideLayout" Target="../slideLayouts/slideLayout186.xml"/><Relationship Id="rId11" Type="http://schemas.openxmlformats.org/officeDocument/2006/relationships/slideLayout" Target="../slideLayouts/slideLayout90.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53" Type="http://schemas.openxmlformats.org/officeDocument/2006/relationships/slideLayout" Target="../slideLayouts/slideLayout132.xml"/><Relationship Id="rId58" Type="http://schemas.openxmlformats.org/officeDocument/2006/relationships/slideLayout" Target="../slideLayouts/slideLayout137.xml"/><Relationship Id="rId74" Type="http://schemas.openxmlformats.org/officeDocument/2006/relationships/slideLayout" Target="../slideLayouts/slideLayout153.xml"/><Relationship Id="rId79" Type="http://schemas.openxmlformats.org/officeDocument/2006/relationships/slideLayout" Target="../slideLayouts/slideLayout158.xml"/><Relationship Id="rId102" Type="http://schemas.openxmlformats.org/officeDocument/2006/relationships/slideLayout" Target="../slideLayouts/slideLayout181.xml"/><Relationship Id="rId5" Type="http://schemas.openxmlformats.org/officeDocument/2006/relationships/slideLayout" Target="../slideLayouts/slideLayout84.xml"/><Relationship Id="rId90" Type="http://schemas.openxmlformats.org/officeDocument/2006/relationships/slideLayout" Target="../slideLayouts/slideLayout169.xml"/><Relationship Id="rId95" Type="http://schemas.openxmlformats.org/officeDocument/2006/relationships/slideLayout" Target="../slideLayouts/slideLayout174.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43" Type="http://schemas.openxmlformats.org/officeDocument/2006/relationships/slideLayout" Target="../slideLayouts/slideLayout122.xml"/><Relationship Id="rId48" Type="http://schemas.openxmlformats.org/officeDocument/2006/relationships/slideLayout" Target="../slideLayouts/slideLayout127.xml"/><Relationship Id="rId64" Type="http://schemas.openxmlformats.org/officeDocument/2006/relationships/slideLayout" Target="../slideLayouts/slideLayout143.xml"/><Relationship Id="rId69" Type="http://schemas.openxmlformats.org/officeDocument/2006/relationships/slideLayout" Target="../slideLayouts/slideLayout148.xml"/><Relationship Id="rId80" Type="http://schemas.openxmlformats.org/officeDocument/2006/relationships/slideLayout" Target="../slideLayouts/slideLayout159.xml"/><Relationship Id="rId85" Type="http://schemas.openxmlformats.org/officeDocument/2006/relationships/slideLayout" Target="../slideLayouts/slideLayout164.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33" Type="http://schemas.openxmlformats.org/officeDocument/2006/relationships/slideLayout" Target="../slideLayouts/slideLayout112.xml"/><Relationship Id="rId38" Type="http://schemas.openxmlformats.org/officeDocument/2006/relationships/slideLayout" Target="../slideLayouts/slideLayout117.xml"/><Relationship Id="rId59" Type="http://schemas.openxmlformats.org/officeDocument/2006/relationships/slideLayout" Target="../slideLayouts/slideLayout138.xml"/><Relationship Id="rId103" Type="http://schemas.openxmlformats.org/officeDocument/2006/relationships/slideLayout" Target="../slideLayouts/slideLayout182.xml"/><Relationship Id="rId108" Type="http://schemas.openxmlformats.org/officeDocument/2006/relationships/slideLayout" Target="../slideLayouts/slideLayout187.xml"/><Relationship Id="rId54" Type="http://schemas.openxmlformats.org/officeDocument/2006/relationships/slideLayout" Target="../slideLayouts/slideLayout133.xml"/><Relationship Id="rId70" Type="http://schemas.openxmlformats.org/officeDocument/2006/relationships/slideLayout" Target="../slideLayouts/slideLayout149.xml"/><Relationship Id="rId75" Type="http://schemas.openxmlformats.org/officeDocument/2006/relationships/slideLayout" Target="../slideLayouts/slideLayout154.xml"/><Relationship Id="rId91" Type="http://schemas.openxmlformats.org/officeDocument/2006/relationships/slideLayout" Target="../slideLayouts/slideLayout170.xml"/><Relationship Id="rId96" Type="http://schemas.openxmlformats.org/officeDocument/2006/relationships/slideLayout" Target="../slideLayouts/slideLayout175.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49" Type="http://schemas.openxmlformats.org/officeDocument/2006/relationships/slideLayout" Target="../slideLayouts/slideLayout128.xml"/><Relationship Id="rId57" Type="http://schemas.openxmlformats.org/officeDocument/2006/relationships/slideLayout" Target="../slideLayouts/slideLayout136.xml"/><Relationship Id="rId106" Type="http://schemas.openxmlformats.org/officeDocument/2006/relationships/slideLayout" Target="../slideLayouts/slideLayout185.xml"/><Relationship Id="rId10" Type="http://schemas.openxmlformats.org/officeDocument/2006/relationships/slideLayout" Target="../slideLayouts/slideLayout89.xml"/><Relationship Id="rId31" Type="http://schemas.openxmlformats.org/officeDocument/2006/relationships/slideLayout" Target="../slideLayouts/slideLayout110.xml"/><Relationship Id="rId44" Type="http://schemas.openxmlformats.org/officeDocument/2006/relationships/slideLayout" Target="../slideLayouts/slideLayout123.xml"/><Relationship Id="rId52" Type="http://schemas.openxmlformats.org/officeDocument/2006/relationships/slideLayout" Target="../slideLayouts/slideLayout131.xml"/><Relationship Id="rId60" Type="http://schemas.openxmlformats.org/officeDocument/2006/relationships/slideLayout" Target="../slideLayouts/slideLayout139.xml"/><Relationship Id="rId65" Type="http://schemas.openxmlformats.org/officeDocument/2006/relationships/slideLayout" Target="../slideLayouts/slideLayout144.xml"/><Relationship Id="rId73" Type="http://schemas.openxmlformats.org/officeDocument/2006/relationships/slideLayout" Target="../slideLayouts/slideLayout152.xml"/><Relationship Id="rId78" Type="http://schemas.openxmlformats.org/officeDocument/2006/relationships/slideLayout" Target="../slideLayouts/slideLayout157.xml"/><Relationship Id="rId81" Type="http://schemas.openxmlformats.org/officeDocument/2006/relationships/slideLayout" Target="../slideLayouts/slideLayout160.xml"/><Relationship Id="rId86" Type="http://schemas.openxmlformats.org/officeDocument/2006/relationships/slideLayout" Target="../slideLayouts/slideLayout165.xml"/><Relationship Id="rId94" Type="http://schemas.openxmlformats.org/officeDocument/2006/relationships/slideLayout" Target="../slideLayouts/slideLayout173.xml"/><Relationship Id="rId99" Type="http://schemas.openxmlformats.org/officeDocument/2006/relationships/slideLayout" Target="../slideLayouts/slideLayout178.xml"/><Relationship Id="rId101" Type="http://schemas.openxmlformats.org/officeDocument/2006/relationships/slideLayout" Target="../slideLayouts/slideLayout18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9" Type="http://schemas.openxmlformats.org/officeDocument/2006/relationships/slideLayout" Target="../slideLayouts/slideLayout118.xml"/><Relationship Id="rId109" Type="http://schemas.openxmlformats.org/officeDocument/2006/relationships/theme" Target="../theme/theme6.xml"/><Relationship Id="rId34" Type="http://schemas.openxmlformats.org/officeDocument/2006/relationships/slideLayout" Target="../slideLayouts/slideLayout113.xml"/><Relationship Id="rId50" Type="http://schemas.openxmlformats.org/officeDocument/2006/relationships/slideLayout" Target="../slideLayouts/slideLayout129.xml"/><Relationship Id="rId55" Type="http://schemas.openxmlformats.org/officeDocument/2006/relationships/slideLayout" Target="../slideLayouts/slideLayout134.xml"/><Relationship Id="rId76" Type="http://schemas.openxmlformats.org/officeDocument/2006/relationships/slideLayout" Target="../slideLayouts/slideLayout155.xml"/><Relationship Id="rId97" Type="http://schemas.openxmlformats.org/officeDocument/2006/relationships/slideLayout" Target="../slideLayouts/slideLayout176.xml"/><Relationship Id="rId104" Type="http://schemas.openxmlformats.org/officeDocument/2006/relationships/slideLayout" Target="../slideLayouts/slideLayout183.xml"/><Relationship Id="rId7" Type="http://schemas.openxmlformats.org/officeDocument/2006/relationships/slideLayout" Target="../slideLayouts/slideLayout86.xml"/><Relationship Id="rId71" Type="http://schemas.openxmlformats.org/officeDocument/2006/relationships/slideLayout" Target="../slideLayouts/slideLayout150.xml"/><Relationship Id="rId92" Type="http://schemas.openxmlformats.org/officeDocument/2006/relationships/slideLayout" Target="../slideLayouts/slideLayout171.xml"/><Relationship Id="rId2" Type="http://schemas.openxmlformats.org/officeDocument/2006/relationships/slideLayout" Target="../slideLayouts/slideLayout81.xml"/><Relationship Id="rId29" Type="http://schemas.openxmlformats.org/officeDocument/2006/relationships/slideLayout" Target="../slideLayouts/slideLayout108.xml"/><Relationship Id="rId24" Type="http://schemas.openxmlformats.org/officeDocument/2006/relationships/slideLayout" Target="../slideLayouts/slideLayout103.xml"/><Relationship Id="rId40" Type="http://schemas.openxmlformats.org/officeDocument/2006/relationships/slideLayout" Target="../slideLayouts/slideLayout119.xml"/><Relationship Id="rId45" Type="http://schemas.openxmlformats.org/officeDocument/2006/relationships/slideLayout" Target="../slideLayouts/slideLayout124.xml"/><Relationship Id="rId66" Type="http://schemas.openxmlformats.org/officeDocument/2006/relationships/slideLayout" Target="../slideLayouts/slideLayout145.xml"/><Relationship Id="rId87" Type="http://schemas.openxmlformats.org/officeDocument/2006/relationships/slideLayout" Target="../slideLayouts/slideLayout166.xml"/><Relationship Id="rId110" Type="http://schemas.openxmlformats.org/officeDocument/2006/relationships/tags" Target="../tags/tag29.xml"/><Relationship Id="rId61" Type="http://schemas.openxmlformats.org/officeDocument/2006/relationships/slideLayout" Target="../slideLayouts/slideLayout140.xml"/><Relationship Id="rId82" Type="http://schemas.openxmlformats.org/officeDocument/2006/relationships/slideLayout" Target="../slideLayouts/slideLayout161.xml"/><Relationship Id="rId19" Type="http://schemas.openxmlformats.org/officeDocument/2006/relationships/slideLayout" Target="../slideLayouts/slideLayout98.xml"/><Relationship Id="rId14" Type="http://schemas.openxmlformats.org/officeDocument/2006/relationships/slideLayout" Target="../slideLayouts/slideLayout93.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56" Type="http://schemas.openxmlformats.org/officeDocument/2006/relationships/slideLayout" Target="../slideLayouts/slideLayout135.xml"/><Relationship Id="rId77" Type="http://schemas.openxmlformats.org/officeDocument/2006/relationships/slideLayout" Target="../slideLayouts/slideLayout156.xml"/><Relationship Id="rId100" Type="http://schemas.openxmlformats.org/officeDocument/2006/relationships/slideLayout" Target="../slideLayouts/slideLayout179.xml"/><Relationship Id="rId105" Type="http://schemas.openxmlformats.org/officeDocument/2006/relationships/slideLayout" Target="../slideLayouts/slideLayout184.xml"/><Relationship Id="rId8" Type="http://schemas.openxmlformats.org/officeDocument/2006/relationships/slideLayout" Target="../slideLayouts/slideLayout87.xml"/><Relationship Id="rId51" Type="http://schemas.openxmlformats.org/officeDocument/2006/relationships/slideLayout" Target="../slideLayouts/slideLayout130.xml"/><Relationship Id="rId72" Type="http://schemas.openxmlformats.org/officeDocument/2006/relationships/slideLayout" Target="../slideLayouts/slideLayout151.xml"/><Relationship Id="rId93" Type="http://schemas.openxmlformats.org/officeDocument/2006/relationships/slideLayout" Target="../slideLayouts/slideLayout172.xml"/><Relationship Id="rId98" Type="http://schemas.openxmlformats.org/officeDocument/2006/relationships/slideLayout" Target="../slideLayouts/slideLayout177.xml"/><Relationship Id="rId3" Type="http://schemas.openxmlformats.org/officeDocument/2006/relationships/slideLayout" Target="../slideLayouts/slideLayout82.xml"/><Relationship Id="rId25" Type="http://schemas.openxmlformats.org/officeDocument/2006/relationships/slideLayout" Target="../slideLayouts/slideLayout104.xml"/><Relationship Id="rId46" Type="http://schemas.openxmlformats.org/officeDocument/2006/relationships/slideLayout" Target="../slideLayouts/slideLayout125.xml"/><Relationship Id="rId67" Type="http://schemas.openxmlformats.org/officeDocument/2006/relationships/slideLayout" Target="../slideLayouts/slideLayout146.xml"/><Relationship Id="rId20" Type="http://schemas.openxmlformats.org/officeDocument/2006/relationships/slideLayout" Target="../slideLayouts/slideLayout99.xml"/><Relationship Id="rId41" Type="http://schemas.openxmlformats.org/officeDocument/2006/relationships/slideLayout" Target="../slideLayouts/slideLayout120.xml"/><Relationship Id="rId62" Type="http://schemas.openxmlformats.org/officeDocument/2006/relationships/slideLayout" Target="../slideLayouts/slideLayout141.xml"/><Relationship Id="rId83" Type="http://schemas.openxmlformats.org/officeDocument/2006/relationships/slideLayout" Target="../slideLayouts/slideLayout162.xml"/><Relationship Id="rId88" Type="http://schemas.openxmlformats.org/officeDocument/2006/relationships/slideLayout" Target="../slideLayouts/slideLayout167.xml"/><Relationship Id="rId111" Type="http://schemas.openxmlformats.org/officeDocument/2006/relationships/oleObject" Target="../embeddings/oleObject28.bin"/></Relationships>
</file>

<file path=ppt/slideMasters/_rels/slideMaster7.xml.rels><?xml version="1.0" encoding="UTF-8" standalone="yes"?>
<Relationships xmlns="http://schemas.openxmlformats.org/package/2006/relationships"><Relationship Id="rId8" Type="http://schemas.openxmlformats.org/officeDocument/2006/relationships/oleObject" Target="../embeddings/oleObject137.bin"/><Relationship Id="rId3" Type="http://schemas.openxmlformats.org/officeDocument/2006/relationships/slideLayout" Target="../slideLayouts/slideLayout190.xml"/><Relationship Id="rId7" Type="http://schemas.openxmlformats.org/officeDocument/2006/relationships/tags" Target="../tags/tag142.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theme" Target="../theme/theme7.xml"/><Relationship Id="rId5" Type="http://schemas.openxmlformats.org/officeDocument/2006/relationships/slideLayout" Target="../slideLayouts/slideLayout192.xml"/><Relationship Id="rId4" Type="http://schemas.openxmlformats.org/officeDocument/2006/relationships/slideLayout" Target="../slideLayouts/slideLayout191.xml"/><Relationship Id="rId9" Type="http://schemas.openxmlformats.org/officeDocument/2006/relationships/image" Target="../media/image31.emf"/></Relationships>
</file>

<file path=ppt/slideMasters/_rels/slideMaster8.xml.rels><?xml version="1.0" encoding="UTF-8" standalone="yes"?>
<Relationships xmlns="http://schemas.openxmlformats.org/package/2006/relationships"><Relationship Id="rId8" Type="http://schemas.openxmlformats.org/officeDocument/2006/relationships/oleObject" Target="../embeddings/oleObject143.bin"/><Relationship Id="rId3" Type="http://schemas.openxmlformats.org/officeDocument/2006/relationships/slideLayout" Target="../slideLayouts/slideLayout195.xml"/><Relationship Id="rId7" Type="http://schemas.openxmlformats.org/officeDocument/2006/relationships/tags" Target="../tags/tag148.xml"/><Relationship Id="rId2" Type="http://schemas.openxmlformats.org/officeDocument/2006/relationships/slideLayout" Target="../slideLayouts/slideLayout194.xml"/><Relationship Id="rId1" Type="http://schemas.openxmlformats.org/officeDocument/2006/relationships/slideLayout" Target="../slideLayouts/slideLayout193.xml"/><Relationship Id="rId6" Type="http://schemas.openxmlformats.org/officeDocument/2006/relationships/theme" Target="../theme/theme8.xml"/><Relationship Id="rId5" Type="http://schemas.openxmlformats.org/officeDocument/2006/relationships/slideLayout" Target="../slideLayouts/slideLayout197.xml"/><Relationship Id="rId4" Type="http://schemas.openxmlformats.org/officeDocument/2006/relationships/slideLayout" Target="../slideLayouts/slideLayout196.xml"/><Relationship Id="rId9" Type="http://schemas.openxmlformats.org/officeDocument/2006/relationships/image" Target="../media/image3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56770F-3034-4788-9C47-A2CAE19266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10952DA3-5824-446A-B623-48D8520445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a:p>
            <a:pPr lvl="4"/>
            <a:endParaRPr lang="en-SG"/>
          </a:p>
        </p:txBody>
      </p:sp>
      <p:sp>
        <p:nvSpPr>
          <p:cNvPr id="4" name="Date Placeholder 3">
            <a:extLst>
              <a:ext uri="{FF2B5EF4-FFF2-40B4-BE49-F238E27FC236}">
                <a16:creationId xmlns:a16="http://schemas.microsoft.com/office/drawing/2014/main" id="{E4256765-58D0-48D9-A250-9C22601ED5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Wednesday, 5 July 2023</a:t>
            </a:r>
            <a:endParaRPr lang="en-SG" dirty="0"/>
          </a:p>
        </p:txBody>
      </p:sp>
      <p:sp>
        <p:nvSpPr>
          <p:cNvPr id="5" name="Footer Placeholder 4">
            <a:extLst>
              <a:ext uri="{FF2B5EF4-FFF2-40B4-BE49-F238E27FC236}">
                <a16:creationId xmlns:a16="http://schemas.microsoft.com/office/drawing/2014/main" id="{315F9B9D-0954-4371-AB5F-66D195BE93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dirty="0"/>
          </a:p>
        </p:txBody>
      </p:sp>
      <p:sp>
        <p:nvSpPr>
          <p:cNvPr id="6" name="Slide Number Placeholder 5">
            <a:extLst>
              <a:ext uri="{FF2B5EF4-FFF2-40B4-BE49-F238E27FC236}">
                <a16:creationId xmlns:a16="http://schemas.microsoft.com/office/drawing/2014/main" id="{D7B7080F-0894-40B7-823F-49CCAF9256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1BB60F-58CE-47AD-9017-340B2F3E14D1}" type="slidenum">
              <a:rPr lang="en-SG" smtClean="0"/>
              <a:t>‹#›</a:t>
            </a:fld>
            <a:endParaRPr lang="en-SG" dirty="0"/>
          </a:p>
        </p:txBody>
      </p:sp>
    </p:spTree>
    <p:extLst>
      <p:ext uri="{BB962C8B-B14F-4D97-AF65-F5344CB8AC3E}">
        <p14:creationId xmlns:p14="http://schemas.microsoft.com/office/powerpoint/2010/main" val="1646496366"/>
      </p:ext>
    </p:extLst>
  </p:cSld>
  <p:clrMap bg1="lt1" tx1="dk1" bg2="lt2" tx2="dk2" accent1="accent1" accent2="accent2" accent3="accent3" accent4="accent4" accent5="accent5" accent6="accent6" hlink="hlink" folHlink="folHlink"/>
  <p:sldLayoutIdLst>
    <p:sldLayoutId id="2147483660" r:id="rId1"/>
    <p:sldLayoutId id="2147483712" r:id="rId2"/>
    <p:sldLayoutId id="2147483677" r:id="rId3"/>
    <p:sldLayoutId id="2147483713" r:id="rId4"/>
    <p:sldLayoutId id="2147483711" r:id="rId5"/>
    <p:sldLayoutId id="2147483710" r:id="rId6"/>
    <p:sldLayoutId id="2147483661" r:id="rId7"/>
    <p:sldLayoutId id="2147483662" r:id="rId8"/>
    <p:sldLayoutId id="2147483664" r:id="rId9"/>
    <p:sldLayoutId id="2147483665" r:id="rId10"/>
    <p:sldLayoutId id="2147483666" r:id="rId11"/>
    <p:sldLayoutId id="2147483667" r:id="rId12"/>
    <p:sldLayoutId id="2147483668" r:id="rId13"/>
    <p:sldLayoutId id="2147483670" r:id="rId14"/>
    <p:sldLayoutId id="2147483671" r:id="rId15"/>
    <p:sldLayoutId id="2147483672" r:id="rId16"/>
    <p:sldLayoutId id="2147483669" r:id="rId17"/>
    <p:sldLayoutId id="2147483673" r:id="rId18"/>
    <p:sldLayoutId id="2147483674" r:id="rId19"/>
    <p:sldLayoutId id="2147483675" r:id="rId20"/>
    <p:sldLayoutId id="2147483676" r:id="rId21"/>
    <p:sldLayoutId id="2147483691" r:id="rId22"/>
    <p:sldLayoutId id="2147483692" r:id="rId23"/>
    <p:sldLayoutId id="2147483693" r:id="rId24"/>
    <p:sldLayoutId id="2147483694" r:id="rId25"/>
    <p:sldLayoutId id="2147483695" r:id="rId26"/>
    <p:sldLayoutId id="2147483708" r:id="rId27"/>
    <p:sldLayoutId id="2147483706" r:id="rId28"/>
    <p:sldLayoutId id="2147483707" r:id="rId29"/>
    <p:sldLayoutId id="2147483705" r:id="rId30"/>
    <p:sldLayoutId id="2147483703" r:id="rId31"/>
    <p:sldLayoutId id="2147483704" r:id="rId32"/>
    <p:sldLayoutId id="2147483696" r:id="rId33"/>
    <p:sldLayoutId id="2147483697" r:id="rId34"/>
    <p:sldLayoutId id="2147483698" r:id="rId35"/>
    <p:sldLayoutId id="2147483679" r:id="rId36"/>
    <p:sldLayoutId id="2147483700" r:id="rId37"/>
    <p:sldLayoutId id="2147483699" r:id="rId38"/>
    <p:sldLayoutId id="2147483714" r:id="rId39"/>
    <p:sldLayoutId id="2147483680" r:id="rId40"/>
    <p:sldLayoutId id="2147483681" r:id="rId41"/>
    <p:sldLayoutId id="2147483682" r:id="rId42"/>
    <p:sldLayoutId id="2147483683" r:id="rId43"/>
    <p:sldLayoutId id="2147483684" r:id="rId44"/>
    <p:sldLayoutId id="2147483685" r:id="rId45"/>
    <p:sldLayoutId id="2147483686" r:id="rId46"/>
    <p:sldLayoutId id="2147483688" r:id="rId47"/>
    <p:sldLayoutId id="2147483689" r:id="rId48"/>
    <p:sldLayoutId id="2147483690" r:id="rId49"/>
    <p:sldLayoutId id="2147483721" r:id="rId50"/>
    <p:sldLayoutId id="2147483779" r:id="rId51"/>
    <p:sldLayoutId id="2147483782" r:id="rId5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lnSpc>
          <a:spcPct val="90000"/>
        </a:lnSpc>
        <a:spcBef>
          <a:spcPts val="1000"/>
        </a:spcBef>
        <a:buFont typeface="+mj-lt"/>
        <a:buAutoNum type="arabicPeriod"/>
        <a:defRPr sz="1600" kern="1200">
          <a:solidFill>
            <a:schemeClr val="tx1"/>
          </a:solidFill>
          <a:latin typeface="Calibri" panose="020F0502020204030204" pitchFamily="34" charset="0"/>
          <a:ea typeface="+mn-ea"/>
          <a:cs typeface="Calibri" panose="020F0502020204030204" pitchFamily="34" charset="0"/>
        </a:defRPr>
      </a:lvl1pPr>
      <a:lvl2pPr marL="800100" indent="-342900" algn="l" defTabSz="914400" rtl="0" eaLnBrk="1" latinLnBrk="0" hangingPunct="1">
        <a:lnSpc>
          <a:spcPct val="90000"/>
        </a:lnSpc>
        <a:spcBef>
          <a:spcPts val="500"/>
        </a:spcBef>
        <a:buFont typeface="+mj-lt"/>
        <a:buAutoNum type="alphaLcPeriod"/>
        <a:defRPr sz="1600" kern="1200">
          <a:solidFill>
            <a:schemeClr val="tx1"/>
          </a:solidFill>
          <a:latin typeface="Calibri" panose="020F0502020204030204" pitchFamily="34" charset="0"/>
          <a:ea typeface="+mn-ea"/>
          <a:cs typeface="Calibri" panose="020F0502020204030204" pitchFamily="34" charset="0"/>
        </a:defRPr>
      </a:lvl2pPr>
      <a:lvl3pPr marL="1257300" indent="-342900" algn="l" defTabSz="914400" rtl="0" eaLnBrk="1" latinLnBrk="0" hangingPunct="1">
        <a:lnSpc>
          <a:spcPct val="90000"/>
        </a:lnSpc>
        <a:spcBef>
          <a:spcPts val="500"/>
        </a:spcBef>
        <a:buFont typeface="+mj-lt"/>
        <a:buAutoNum type="romanLcPeriod"/>
        <a:defRPr sz="1600" kern="1200">
          <a:solidFill>
            <a:schemeClr val="tx1"/>
          </a:solidFill>
          <a:latin typeface="Calibri" panose="020F0502020204030204" pitchFamily="34" charset="0"/>
          <a:ea typeface="+mn-ea"/>
          <a:cs typeface="Calibri" panose="020F0502020204030204" pitchFamily="34" charset="0"/>
        </a:defRPr>
      </a:lvl3pPr>
      <a:lvl4pPr marL="1714500" indent="-342900" algn="l" defTabSz="914400" rtl="0" eaLnBrk="1" latinLnBrk="0" hangingPunct="1">
        <a:lnSpc>
          <a:spcPct val="90000"/>
        </a:lnSpc>
        <a:spcBef>
          <a:spcPts val="500"/>
        </a:spcBef>
        <a:buFont typeface="+mj-lt"/>
        <a:buAutoNum type="romanLcPeriod"/>
        <a:defRPr sz="1600" kern="1200">
          <a:solidFill>
            <a:schemeClr val="tx1"/>
          </a:solidFill>
          <a:latin typeface="Calibri" panose="020F0502020204030204" pitchFamily="34" charset="0"/>
          <a:ea typeface="+mn-ea"/>
          <a:cs typeface="Calibri" panose="020F0502020204030204" pitchFamily="34" charset="0"/>
        </a:defRPr>
      </a:lvl4pPr>
      <a:lvl5pPr marL="2228850" indent="-400050" algn="l" defTabSz="914400" rtl="0" eaLnBrk="1" latinLnBrk="0" hangingPunct="1">
        <a:lnSpc>
          <a:spcPct val="90000"/>
        </a:lnSpc>
        <a:spcBef>
          <a:spcPts val="500"/>
        </a:spcBef>
        <a:buFont typeface="+mj-lt"/>
        <a:buAutoNum type="romanLcPeriod"/>
        <a:defRPr sz="16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95F88C4-BAEB-5A9C-2051-14E82D9E796E}"/>
              </a:ext>
            </a:extLst>
          </p:cNvPr>
          <p:cNvGraphicFramePr>
            <a:graphicFrameLocks noChangeAspect="1"/>
          </p:cNvGraphicFramePr>
          <p:nvPr userDrawn="1">
            <p:custDataLst>
              <p:tags r:id="rId9"/>
            </p:custDataLst>
            <p:extLst>
              <p:ext uri="{D42A27DB-BD31-4B8C-83A1-F6EECF244321}">
                <p14:modId xmlns:p14="http://schemas.microsoft.com/office/powerpoint/2010/main" val="1731295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351" imgH="351" progId="TCLayout.ActiveDocument.1">
                  <p:embed/>
                </p:oleObj>
              </mc:Choice>
              <mc:Fallback>
                <p:oleObj name="think-cell Slide" r:id="rId10" imgW="351" imgH="351" progId="TCLayout.ActiveDocument.1">
                  <p:embed/>
                  <p:pic>
                    <p:nvPicPr>
                      <p:cNvPr id="2" name="think-cell data - do not delete" hidden="1">
                        <a:extLst>
                          <a:ext uri="{FF2B5EF4-FFF2-40B4-BE49-F238E27FC236}">
                            <a16:creationId xmlns:a16="http://schemas.microsoft.com/office/drawing/2014/main" id="{495F88C4-BAEB-5A9C-2051-14E82D9E796E}"/>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2029415374"/>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99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95F88C4-BAEB-5A9C-2051-14E82D9E796E}"/>
              </a:ext>
            </a:extLst>
          </p:cNvPr>
          <p:cNvGraphicFramePr>
            <a:graphicFrameLocks noChangeAspect="1"/>
          </p:cNvGraphicFramePr>
          <p:nvPr>
            <p:custDataLst>
              <p:tags r:id="rId16"/>
            </p:custDataLst>
            <p:extLst>
              <p:ext uri="{D42A27DB-BD31-4B8C-83A1-F6EECF244321}">
                <p14:modId xmlns:p14="http://schemas.microsoft.com/office/powerpoint/2010/main" val="1731295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7" imgW="351" imgH="351" progId="TCLayout.ActiveDocument.1">
                  <p:embed/>
                </p:oleObj>
              </mc:Choice>
              <mc:Fallback>
                <p:oleObj name="think-cell Slide" r:id="rId17" imgW="351" imgH="351" progId="TCLayout.ActiveDocument.1">
                  <p:embed/>
                  <p:pic>
                    <p:nvPicPr>
                      <p:cNvPr id="2" name="think-cell data - do not delete" hidden="1">
                        <a:extLst>
                          <a:ext uri="{FF2B5EF4-FFF2-40B4-BE49-F238E27FC236}">
                            <a16:creationId xmlns:a16="http://schemas.microsoft.com/office/drawing/2014/main" id="{495F88C4-BAEB-5A9C-2051-14E82D9E796E}"/>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3912019410"/>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95F88C4-BAEB-5A9C-2051-14E82D9E796E}"/>
              </a:ext>
            </a:extLst>
          </p:cNvPr>
          <p:cNvGraphicFramePr>
            <a:graphicFrameLocks noChangeAspect="1"/>
          </p:cNvGraphicFramePr>
          <p:nvPr userDrawn="1">
            <p:custDataLst>
              <p:tags r:id="rId3"/>
            </p:custDataLst>
            <p:extLst>
              <p:ext uri="{D42A27DB-BD31-4B8C-83A1-F6EECF244321}">
                <p14:modId xmlns:p14="http://schemas.microsoft.com/office/powerpoint/2010/main" val="1731295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1" imgH="351" progId="TCLayout.ActiveDocument.1">
                  <p:embed/>
                </p:oleObj>
              </mc:Choice>
              <mc:Fallback>
                <p:oleObj name="think-cell Slide" r:id="rId4" imgW="351" imgH="351" progId="TCLayout.ActiveDocument.1">
                  <p:embed/>
                  <p:pic>
                    <p:nvPicPr>
                      <p:cNvPr id="2" name="think-cell data - do not delete" hidden="1">
                        <a:extLst>
                          <a:ext uri="{FF2B5EF4-FFF2-40B4-BE49-F238E27FC236}">
                            <a16:creationId xmlns:a16="http://schemas.microsoft.com/office/drawing/2014/main" id="{495F88C4-BAEB-5A9C-2051-14E82D9E796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817524832"/>
      </p:ext>
    </p:extLst>
  </p:cSld>
  <p:clrMap bg1="lt1" tx1="dk1" bg2="lt2" tx2="dk2" accent1="accent1" accent2="accent2" accent3="accent3" accent4="accent4" accent5="accent5" accent6="accent6" hlink="hlink" folHlink="folHlink"/>
  <p:sldLayoutIdLst>
    <p:sldLayoutId id="21474838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95F88C4-BAEB-5A9C-2051-14E82D9E796E}"/>
              </a:ext>
            </a:extLst>
          </p:cNvPr>
          <p:cNvGraphicFramePr>
            <a:graphicFrameLocks noChangeAspect="1"/>
          </p:cNvGraphicFramePr>
          <p:nvPr userDrawn="1">
            <p:custDataLst>
              <p:tags r:id="rId7"/>
            </p:custDataLst>
            <p:extLst>
              <p:ext uri="{D42A27DB-BD31-4B8C-83A1-F6EECF244321}">
                <p14:modId xmlns:p14="http://schemas.microsoft.com/office/powerpoint/2010/main" val="1731295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51" imgH="351" progId="TCLayout.ActiveDocument.1">
                  <p:embed/>
                </p:oleObj>
              </mc:Choice>
              <mc:Fallback>
                <p:oleObj name="think-cell Slide" r:id="rId8" imgW="351" imgH="351" progId="TCLayout.ActiveDocument.1">
                  <p:embed/>
                  <p:pic>
                    <p:nvPicPr>
                      <p:cNvPr id="2" name="think-cell data - do not delete" hidden="1">
                        <a:extLst>
                          <a:ext uri="{FF2B5EF4-FFF2-40B4-BE49-F238E27FC236}">
                            <a16:creationId xmlns:a16="http://schemas.microsoft.com/office/drawing/2014/main" id="{495F88C4-BAEB-5A9C-2051-14E82D9E796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3507919196"/>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10"/>
            </p:custDataLst>
            <p:extLst>
              <p:ext uri="{D42A27DB-BD31-4B8C-83A1-F6EECF244321}">
                <p14:modId xmlns:p14="http://schemas.microsoft.com/office/powerpoint/2010/main" val="30509617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11" imgW="270" imgH="270" progId="TCLayout.ActiveDocument.1">
                  <p:embed/>
                </p:oleObj>
              </mc:Choice>
              <mc:Fallback>
                <p:oleObj name="think-cell Slide" r:id="rId111" imgW="270" imgH="270" progId="TCLayout.ActiveDocument.1">
                  <p:embed/>
                  <p:pic>
                    <p:nvPicPr>
                      <p:cNvPr id="2" name="Object 1" hidden="1"/>
                      <p:cNvPicPr/>
                      <p:nvPr/>
                    </p:nvPicPr>
                    <p:blipFill>
                      <a:blip r:embed="rId112"/>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271000" y="6483874"/>
            <a:ext cx="1482051" cy="153888"/>
          </a:xfrm>
          <a:prstGeom prst="rect">
            <a:avLst/>
          </a:prstGeom>
        </p:spPr>
        <p:txBody>
          <a:bodyPr vert="horz" wrap="square" lIns="0" tIns="0" rIns="0" bIns="0" rtlCol="0" anchor="b">
            <a:spAutoFit/>
          </a:bodyPr>
          <a:lstStyle>
            <a:lvl1pPr algn="r">
              <a:defRPr sz="1000">
                <a:solidFill>
                  <a:schemeClr val="tx1"/>
                </a:solidFill>
                <a:latin typeface="+mn-lt"/>
                <a:sym typeface="Trebuchet MS" panose="020B0603020202020204" pitchFamily="34" charset="0"/>
              </a:defRPr>
            </a:lvl1pPr>
          </a:lstStyle>
          <a:p>
            <a:endParaRPr lang="en-US" dirty="0"/>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Tree>
    <p:extLst>
      <p:ext uri="{BB962C8B-B14F-4D97-AF65-F5344CB8AC3E}">
        <p14:creationId xmlns:p14="http://schemas.microsoft.com/office/powerpoint/2010/main" val="2062320237"/>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 id="2147483895" r:id="rId20"/>
    <p:sldLayoutId id="2147483896" r:id="rId21"/>
    <p:sldLayoutId id="2147483897" r:id="rId22"/>
    <p:sldLayoutId id="2147483898" r:id="rId23"/>
    <p:sldLayoutId id="2147483899" r:id="rId24"/>
    <p:sldLayoutId id="2147483900" r:id="rId25"/>
    <p:sldLayoutId id="2147483901" r:id="rId26"/>
    <p:sldLayoutId id="2147483902" r:id="rId27"/>
    <p:sldLayoutId id="2147483903" r:id="rId28"/>
    <p:sldLayoutId id="2147483904" r:id="rId29"/>
    <p:sldLayoutId id="2147483905" r:id="rId30"/>
    <p:sldLayoutId id="2147483906" r:id="rId31"/>
    <p:sldLayoutId id="2147483907" r:id="rId32"/>
    <p:sldLayoutId id="2147483908" r:id="rId33"/>
    <p:sldLayoutId id="2147483909" r:id="rId34"/>
    <p:sldLayoutId id="2147483910" r:id="rId35"/>
    <p:sldLayoutId id="2147483911" r:id="rId36"/>
    <p:sldLayoutId id="2147483912" r:id="rId37"/>
    <p:sldLayoutId id="2147483913" r:id="rId38"/>
    <p:sldLayoutId id="2147483914" r:id="rId39"/>
    <p:sldLayoutId id="2147483915" r:id="rId40"/>
    <p:sldLayoutId id="2147483916" r:id="rId41"/>
    <p:sldLayoutId id="2147483917" r:id="rId42"/>
    <p:sldLayoutId id="2147483918" r:id="rId43"/>
    <p:sldLayoutId id="2147483919" r:id="rId44"/>
    <p:sldLayoutId id="2147483920" r:id="rId45"/>
    <p:sldLayoutId id="2147483921" r:id="rId46"/>
    <p:sldLayoutId id="2147483922" r:id="rId47"/>
    <p:sldLayoutId id="2147483923" r:id="rId48"/>
    <p:sldLayoutId id="2147483924" r:id="rId49"/>
    <p:sldLayoutId id="2147483925" r:id="rId50"/>
    <p:sldLayoutId id="2147483926" r:id="rId51"/>
    <p:sldLayoutId id="2147483927" r:id="rId52"/>
    <p:sldLayoutId id="2147483928" r:id="rId53"/>
    <p:sldLayoutId id="2147483929" r:id="rId54"/>
    <p:sldLayoutId id="2147483930" r:id="rId55"/>
    <p:sldLayoutId id="2147483931" r:id="rId56"/>
    <p:sldLayoutId id="2147483932" r:id="rId57"/>
    <p:sldLayoutId id="2147483933" r:id="rId58"/>
    <p:sldLayoutId id="2147483934" r:id="rId59"/>
    <p:sldLayoutId id="2147483935" r:id="rId60"/>
    <p:sldLayoutId id="2147483936" r:id="rId61"/>
    <p:sldLayoutId id="2147483937" r:id="rId62"/>
    <p:sldLayoutId id="2147483938" r:id="rId63"/>
    <p:sldLayoutId id="2147483939" r:id="rId64"/>
    <p:sldLayoutId id="2147483940" r:id="rId65"/>
    <p:sldLayoutId id="2147483941" r:id="rId66"/>
    <p:sldLayoutId id="2147483942" r:id="rId67"/>
    <p:sldLayoutId id="2147483943" r:id="rId68"/>
    <p:sldLayoutId id="2147483944" r:id="rId69"/>
    <p:sldLayoutId id="2147483945" r:id="rId70"/>
    <p:sldLayoutId id="2147483946" r:id="rId71"/>
    <p:sldLayoutId id="2147483947" r:id="rId72"/>
    <p:sldLayoutId id="2147483948" r:id="rId73"/>
    <p:sldLayoutId id="2147483949" r:id="rId74"/>
    <p:sldLayoutId id="2147483950" r:id="rId75"/>
    <p:sldLayoutId id="2147483951" r:id="rId76"/>
    <p:sldLayoutId id="2147483952" r:id="rId77"/>
    <p:sldLayoutId id="2147483953" r:id="rId78"/>
    <p:sldLayoutId id="2147483954" r:id="rId79"/>
    <p:sldLayoutId id="2147483955" r:id="rId80"/>
    <p:sldLayoutId id="2147483956" r:id="rId81"/>
    <p:sldLayoutId id="2147483957" r:id="rId82"/>
    <p:sldLayoutId id="2147483958" r:id="rId83"/>
    <p:sldLayoutId id="2147483959" r:id="rId84"/>
    <p:sldLayoutId id="2147483960" r:id="rId85"/>
    <p:sldLayoutId id="2147483961" r:id="rId86"/>
    <p:sldLayoutId id="2147483962" r:id="rId87"/>
    <p:sldLayoutId id="2147483963" r:id="rId88"/>
    <p:sldLayoutId id="2147483964" r:id="rId89"/>
    <p:sldLayoutId id="2147483965" r:id="rId90"/>
    <p:sldLayoutId id="2147483966" r:id="rId91"/>
    <p:sldLayoutId id="2147483967" r:id="rId92"/>
    <p:sldLayoutId id="2147483968" r:id="rId93"/>
    <p:sldLayoutId id="2147483969" r:id="rId94"/>
    <p:sldLayoutId id="2147483970" r:id="rId95"/>
    <p:sldLayoutId id="2147483971" r:id="rId96"/>
    <p:sldLayoutId id="2147483972" r:id="rId97"/>
    <p:sldLayoutId id="2147483973" r:id="rId98"/>
    <p:sldLayoutId id="2147483974" r:id="rId99"/>
    <p:sldLayoutId id="2147483975" r:id="rId100"/>
    <p:sldLayoutId id="2147483976" r:id="rId101"/>
    <p:sldLayoutId id="2147483977" r:id="rId102"/>
    <p:sldLayoutId id="2147483978" r:id="rId103"/>
    <p:sldLayoutId id="2147483979" r:id="rId104"/>
    <p:sldLayoutId id="2147483980" r:id="rId105"/>
    <p:sldLayoutId id="2147483981" r:id="rId106"/>
    <p:sldLayoutId id="2147483982" r:id="rId107"/>
    <p:sldLayoutId id="2147483983" r:id="rId10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95F88C4-BAEB-5A9C-2051-14E82D9E796E}"/>
              </a:ext>
            </a:extLst>
          </p:cNvPr>
          <p:cNvGraphicFramePr>
            <a:graphicFrameLocks noChangeAspect="1"/>
          </p:cNvGraphicFramePr>
          <p:nvPr userDrawn="1">
            <p:custDataLst>
              <p:tags r:id="rId7"/>
            </p:custDataLst>
            <p:extLst>
              <p:ext uri="{D42A27DB-BD31-4B8C-83A1-F6EECF244321}">
                <p14:modId xmlns:p14="http://schemas.microsoft.com/office/powerpoint/2010/main" val="1731295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51" imgH="351" progId="TCLayout.ActiveDocument.1">
                  <p:embed/>
                </p:oleObj>
              </mc:Choice>
              <mc:Fallback>
                <p:oleObj name="think-cell Slide" r:id="rId8" imgW="351" imgH="351" progId="TCLayout.ActiveDocument.1">
                  <p:embed/>
                  <p:pic>
                    <p:nvPicPr>
                      <p:cNvPr id="2" name="think-cell data - do not delete" hidden="1">
                        <a:extLst>
                          <a:ext uri="{FF2B5EF4-FFF2-40B4-BE49-F238E27FC236}">
                            <a16:creationId xmlns:a16="http://schemas.microsoft.com/office/drawing/2014/main" id="{495F88C4-BAEB-5A9C-2051-14E82D9E796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654029"/>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95F88C4-BAEB-5A9C-2051-14E82D9E796E}"/>
              </a:ext>
            </a:extLst>
          </p:cNvPr>
          <p:cNvGraphicFramePr>
            <a:graphicFrameLocks noChangeAspect="1"/>
          </p:cNvGraphicFramePr>
          <p:nvPr>
            <p:custDataLst>
              <p:tags r:id="rId7"/>
            </p:custDataLst>
            <p:extLst>
              <p:ext uri="{D42A27DB-BD31-4B8C-83A1-F6EECF244321}">
                <p14:modId xmlns:p14="http://schemas.microsoft.com/office/powerpoint/2010/main" val="1731295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51" imgH="351" progId="TCLayout.ActiveDocument.1">
                  <p:embed/>
                </p:oleObj>
              </mc:Choice>
              <mc:Fallback>
                <p:oleObj name="think-cell Slide" r:id="rId8" imgW="351" imgH="351" progId="TCLayout.ActiveDocument.1">
                  <p:embed/>
                  <p:pic>
                    <p:nvPicPr>
                      <p:cNvPr id="2" name="think-cell data - do not delete" hidden="1">
                        <a:extLst>
                          <a:ext uri="{FF2B5EF4-FFF2-40B4-BE49-F238E27FC236}">
                            <a16:creationId xmlns:a16="http://schemas.microsoft.com/office/drawing/2014/main" id="{495F88C4-BAEB-5A9C-2051-14E82D9E796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2774914149"/>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2.xml"/><Relationship Id="rId1" Type="http://schemas.openxmlformats.org/officeDocument/2006/relationships/tags" Target="../tags/tag152.xml"/><Relationship Id="rId5" Type="http://schemas.openxmlformats.org/officeDocument/2006/relationships/image" Target="../media/image31.emf"/><Relationship Id="rId4" Type="http://schemas.openxmlformats.org/officeDocument/2006/relationships/oleObject" Target="../embeddings/oleObject147.bin"/></Relationships>
</file>

<file path=ppt/slides/_rels/slide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53.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54.svg"/><Relationship Id="rId7" Type="http://schemas.openxmlformats.org/officeDocument/2006/relationships/image" Target="../media/image58.svg"/><Relationship Id="rId2" Type="http://schemas.openxmlformats.org/officeDocument/2006/relationships/image" Target="../media/image53.png"/><Relationship Id="rId1" Type="http://schemas.openxmlformats.org/officeDocument/2006/relationships/slideLayout" Target="../slideLayouts/slideLayout54.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hyperlink" Target="https://creativecommons.org/licenses/by-nc/3.0/" TargetMode="External"/><Relationship Id="rId2" Type="http://schemas.openxmlformats.org/officeDocument/2006/relationships/image" Target="../media/image59.png"/><Relationship Id="rId1" Type="http://schemas.openxmlformats.org/officeDocument/2006/relationships/slideLayout" Target="../slideLayouts/slideLayout54.xml"/><Relationship Id="rId6" Type="http://schemas.openxmlformats.org/officeDocument/2006/relationships/hyperlink" Target="https://freepngimg.com/png/63583-visualization-data-illustration-png-image-high-quality" TargetMode="External"/><Relationship Id="rId5" Type="http://schemas.openxmlformats.org/officeDocument/2006/relationships/image" Target="../media/image61.png"/><Relationship Id="rId4" Type="http://schemas.openxmlformats.org/officeDocument/2006/relationships/hyperlink" Target="https://www.pngall.com/learning-png/"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hyperlink" Target="https://www.pngall.com/communication-png/download/17770" TargetMode="External"/><Relationship Id="rId2" Type="http://schemas.openxmlformats.org/officeDocument/2006/relationships/image" Target="../media/image62.png"/><Relationship Id="rId1" Type="http://schemas.openxmlformats.org/officeDocument/2006/relationships/slideLayout" Target="../slideLayouts/slideLayout5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8" Type="http://schemas.openxmlformats.org/officeDocument/2006/relationships/hyperlink" Target="https://www.pngall.com/communication-png/download/17770" TargetMode="External"/><Relationship Id="rId3" Type="http://schemas.openxmlformats.org/officeDocument/2006/relationships/image" Target="../media/image68.png"/><Relationship Id="rId7"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5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2.png"/></Relationships>
</file>

<file path=ppt/slides/_rels/slide7.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4.svg"/><Relationship Id="rId7" Type="http://schemas.openxmlformats.org/officeDocument/2006/relationships/hyperlink" Target="https://ko.wikipedia.org/wiki/ChatGPT" TargetMode="External"/><Relationship Id="rId2" Type="http://schemas.openxmlformats.org/officeDocument/2006/relationships/image" Target="../media/image73.png"/><Relationship Id="rId1" Type="http://schemas.openxmlformats.org/officeDocument/2006/relationships/slideLayout" Target="../slideLayouts/slideLayout54.xml"/><Relationship Id="rId6" Type="http://schemas.openxmlformats.org/officeDocument/2006/relationships/image" Target="../media/image76.png"/><Relationship Id="rId11" Type="http://schemas.openxmlformats.org/officeDocument/2006/relationships/hyperlink" Target="https://www.podfeet.com/blog/2017/10/theres-no-place-like-excel/" TargetMode="External"/><Relationship Id="rId5" Type="http://schemas.openxmlformats.org/officeDocument/2006/relationships/image" Target="../media/image75.png"/><Relationship Id="rId10" Type="http://schemas.openxmlformats.org/officeDocument/2006/relationships/image" Target="../media/image78.png"/><Relationship Id="rId4" Type="http://schemas.openxmlformats.org/officeDocument/2006/relationships/hyperlink" Target="https://baghdad.eregulations.org/procedure/60/step/508?l=en&amp;reg=0" TargetMode="External"/><Relationship Id="rId9" Type="http://schemas.openxmlformats.org/officeDocument/2006/relationships/hyperlink" Target="https://borrowbits.com/2013/03/how-to-parsear-variables-json-con-php/"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pixabay.com/th/%E0%B9%80%E0%B8%84%E0%B8%A3%E0%B8%B7%E0%B9%88%E0%B8%AD%E0%B8%87%E0%B8%AB%E0%B8%A1%E0%B8%B2%E0%B8%A2-%E0%B8%87%E0%B8%B1%E0%B9%89%E0%B8%99-%E0%B9%84%E0%B8%AD%E0%B8%84%E0%B8%AD%E0%B8%99-%E0%B8%AD%E0%B8%B4%E0%B8%99%E0%B9%80%E0%B8%97%E0%B8%AD%E0%B8%A3%E0%B9%8C%E0%B9%80%E0%B8%99%E0%B9%87%E0%B8%95-2180770/" TargetMode="External"/><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image" Target="../media/image79.png"/><Relationship Id="rId1" Type="http://schemas.openxmlformats.org/officeDocument/2006/relationships/slideLayout" Target="../slideLayouts/slideLayout54.xml"/><Relationship Id="rId6" Type="http://schemas.openxmlformats.org/officeDocument/2006/relationships/hyperlink" Target="https://pixabay.com/en/wrong-incorrect-delete-abort-295503/" TargetMode="External"/><Relationship Id="rId5" Type="http://schemas.openxmlformats.org/officeDocument/2006/relationships/image" Target="../media/image82.png"/><Relationship Id="rId4" Type="http://schemas.openxmlformats.org/officeDocument/2006/relationships/image" Target="../media/image8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9.xml"/><Relationship Id="rId1" Type="http://schemas.openxmlformats.org/officeDocument/2006/relationships/tags" Target="../tags/tag153.xml"/><Relationship Id="rId5" Type="http://schemas.openxmlformats.org/officeDocument/2006/relationships/image" Target="../media/image31.emf"/><Relationship Id="rId4" Type="http://schemas.openxmlformats.org/officeDocument/2006/relationships/oleObject" Target="../embeddings/oleObject14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46BD35D-B702-F8F7-C313-B96846D43D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1" imgH="351" progId="TCLayout.ActiveDocument.1">
                  <p:embed/>
                </p:oleObj>
              </mc:Choice>
              <mc:Fallback>
                <p:oleObj name="think-cell Slide" r:id="rId4" imgW="351" imgH="351" progId="TCLayout.ActiveDocument.1">
                  <p:embed/>
                  <p:pic>
                    <p:nvPicPr>
                      <p:cNvPr id="4" name="think-cell data - do not delete" hidden="1">
                        <a:extLst>
                          <a:ext uri="{FF2B5EF4-FFF2-40B4-BE49-F238E27FC236}">
                            <a16:creationId xmlns:a16="http://schemas.microsoft.com/office/drawing/2014/main" id="{F46BD35D-B702-F8F7-C313-B96846D43D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FEB50535-B6D4-F4D2-E5EF-87E241E88529}"/>
              </a:ext>
            </a:extLst>
          </p:cNvPr>
          <p:cNvSpPr>
            <a:spLocks noGrp="1"/>
          </p:cNvSpPr>
          <p:nvPr>
            <p:ph type="title"/>
          </p:nvPr>
        </p:nvSpPr>
        <p:spPr>
          <a:xfrm>
            <a:off x="588134" y="2924269"/>
            <a:ext cx="9571866" cy="655750"/>
          </a:xfrm>
          <a:prstGeom prst="rect">
            <a:avLst/>
          </a:prstGeom>
        </p:spPr>
        <p:txBody>
          <a:bodyPr vert="horz"/>
          <a:lstStyle/>
          <a:p>
            <a:r>
              <a:rPr lang="en-US" sz="4800" dirty="0">
                <a:solidFill>
                  <a:schemeClr val="bg1"/>
                </a:solidFill>
              </a:rPr>
              <a:t>Product Features Extraction</a:t>
            </a:r>
          </a:p>
        </p:txBody>
      </p:sp>
      <p:sp>
        <p:nvSpPr>
          <p:cNvPr id="21" name="Text Placeholder 20">
            <a:extLst>
              <a:ext uri="{FF2B5EF4-FFF2-40B4-BE49-F238E27FC236}">
                <a16:creationId xmlns:a16="http://schemas.microsoft.com/office/drawing/2014/main" id="{AC5B9D79-8CC8-9FC9-91D3-24CF594AD88A}"/>
              </a:ext>
            </a:extLst>
          </p:cNvPr>
          <p:cNvSpPr>
            <a:spLocks noGrp="1"/>
          </p:cNvSpPr>
          <p:nvPr>
            <p:ph type="body" sz="quarter" idx="11"/>
          </p:nvPr>
        </p:nvSpPr>
        <p:spPr/>
        <p:txBody>
          <a:bodyPr/>
          <a:lstStyle/>
          <a:p>
            <a:r>
              <a:rPr lang="en-US" dirty="0">
                <a:solidFill>
                  <a:schemeClr val="bg1"/>
                </a:solidFill>
              </a:rPr>
              <a:t>Aug 2024</a:t>
            </a:r>
            <a:endParaRPr lang="en-SG" dirty="0">
              <a:solidFill>
                <a:schemeClr val="bg1"/>
              </a:solidFill>
            </a:endParaRPr>
          </a:p>
        </p:txBody>
      </p:sp>
    </p:spTree>
    <p:extLst>
      <p:ext uri="{BB962C8B-B14F-4D97-AF65-F5344CB8AC3E}">
        <p14:creationId xmlns:p14="http://schemas.microsoft.com/office/powerpoint/2010/main" val="417213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B68A5B-4B82-E700-42B1-5F879FD2665F}"/>
              </a:ext>
            </a:extLst>
          </p:cNvPr>
          <p:cNvSpPr>
            <a:spLocks noGrp="1"/>
          </p:cNvSpPr>
          <p:nvPr>
            <p:ph type="title"/>
          </p:nvPr>
        </p:nvSpPr>
        <p:spPr>
          <a:xfrm>
            <a:off x="2045068" y="63304"/>
            <a:ext cx="9038135" cy="713251"/>
          </a:xfrm>
        </p:spPr>
        <p:txBody>
          <a:bodyPr/>
          <a:lstStyle/>
          <a:p>
            <a:r>
              <a:rPr lang="en-US" dirty="0">
                <a:latin typeface="Arial" panose="020B0604020202020204" pitchFamily="34" charset="0"/>
                <a:cs typeface="Arial" panose="020B0604020202020204" pitchFamily="34" charset="0"/>
              </a:rPr>
              <a:t>Enhancing Propensity Model Performance through Feature Engineering</a:t>
            </a:r>
            <a:endParaRPr lang="en-SG" dirty="0"/>
          </a:p>
        </p:txBody>
      </p:sp>
      <p:sp>
        <p:nvSpPr>
          <p:cNvPr id="5" name="TextBox 4">
            <a:extLst>
              <a:ext uri="{FF2B5EF4-FFF2-40B4-BE49-F238E27FC236}">
                <a16:creationId xmlns:a16="http://schemas.microsoft.com/office/drawing/2014/main" id="{04A32C90-13B7-0637-76D9-D19CB04A8915}"/>
              </a:ext>
            </a:extLst>
          </p:cNvPr>
          <p:cNvSpPr txBox="1"/>
          <p:nvPr/>
        </p:nvSpPr>
        <p:spPr>
          <a:xfrm>
            <a:off x="6583991" y="854543"/>
            <a:ext cx="444214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6C6F70"/>
                </a:solidFill>
                <a:effectLst/>
                <a:uLnTx/>
                <a:uFillTx/>
                <a:latin typeface="Trebuchet MS" panose="020B0603020202020204" pitchFamily="34" charset="0"/>
                <a:ea typeface="+mn-ea"/>
                <a:cs typeface="+mn-cs"/>
              </a:rPr>
              <a:t>Key Milestones </a:t>
            </a:r>
          </a:p>
        </p:txBody>
      </p:sp>
      <p:sp>
        <p:nvSpPr>
          <p:cNvPr id="32" name="TextBox 31">
            <a:extLst>
              <a:ext uri="{FF2B5EF4-FFF2-40B4-BE49-F238E27FC236}">
                <a16:creationId xmlns:a16="http://schemas.microsoft.com/office/drawing/2014/main" id="{5DE0DD36-B088-827E-B196-92839F7A5F98}"/>
              </a:ext>
            </a:extLst>
          </p:cNvPr>
          <p:cNvSpPr txBox="1"/>
          <p:nvPr/>
        </p:nvSpPr>
        <p:spPr>
          <a:xfrm>
            <a:off x="6631561" y="2931235"/>
            <a:ext cx="649537" cy="523220"/>
          </a:xfrm>
          <a:prstGeom prst="rect">
            <a:avLst/>
          </a:prstGeom>
          <a:noFill/>
        </p:spPr>
        <p:txBody>
          <a:bodyPr wrap="none" rtlCol="0" anchor="ctr" anchorCtr="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rebuchet MS" panose="020B0603020202020204" pitchFamily="34" charset="0"/>
                <a:ea typeface="League Spartan" charset="0"/>
                <a:cs typeface="Poppins" pitchFamily="2" charset="77"/>
              </a:rPr>
              <a:t>June </a:t>
            </a:r>
          </a:p>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rebuchet MS" panose="020B0603020202020204" pitchFamily="34" charset="0"/>
                <a:ea typeface="League Spartan" charset="0"/>
                <a:cs typeface="Poppins" pitchFamily="2" charset="77"/>
              </a:rPr>
              <a:t>2024</a:t>
            </a:r>
          </a:p>
        </p:txBody>
      </p:sp>
      <p:sp>
        <p:nvSpPr>
          <p:cNvPr id="33" name="TextBox 32">
            <a:extLst>
              <a:ext uri="{FF2B5EF4-FFF2-40B4-BE49-F238E27FC236}">
                <a16:creationId xmlns:a16="http://schemas.microsoft.com/office/drawing/2014/main" id="{D297046D-60D5-BF92-552D-33E07E04C34D}"/>
              </a:ext>
            </a:extLst>
          </p:cNvPr>
          <p:cNvSpPr txBox="1"/>
          <p:nvPr/>
        </p:nvSpPr>
        <p:spPr>
          <a:xfrm>
            <a:off x="6702046" y="4274266"/>
            <a:ext cx="607859" cy="523220"/>
          </a:xfrm>
          <a:prstGeom prst="rect">
            <a:avLst/>
          </a:prstGeom>
          <a:noFill/>
        </p:spPr>
        <p:txBody>
          <a:bodyPr wrap="none" rtlCol="0" anchor="ctr" anchorCtr="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rebuchet MS" panose="020B0603020202020204" pitchFamily="34" charset="0"/>
                <a:ea typeface="League Spartan" charset="0"/>
                <a:cs typeface="Poppins" pitchFamily="2" charset="77"/>
              </a:rPr>
              <a:t>July </a:t>
            </a:r>
          </a:p>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rebuchet MS" panose="020B0603020202020204" pitchFamily="34" charset="0"/>
                <a:ea typeface="League Spartan" charset="0"/>
                <a:cs typeface="Poppins" pitchFamily="2" charset="77"/>
              </a:rPr>
              <a:t>2024</a:t>
            </a:r>
          </a:p>
        </p:txBody>
      </p:sp>
      <p:sp>
        <p:nvSpPr>
          <p:cNvPr id="34" name="TextBox 33">
            <a:extLst>
              <a:ext uri="{FF2B5EF4-FFF2-40B4-BE49-F238E27FC236}">
                <a16:creationId xmlns:a16="http://schemas.microsoft.com/office/drawing/2014/main" id="{96393223-A796-6983-F80D-1D2DC19B831B}"/>
              </a:ext>
            </a:extLst>
          </p:cNvPr>
          <p:cNvSpPr txBox="1"/>
          <p:nvPr/>
        </p:nvSpPr>
        <p:spPr>
          <a:xfrm>
            <a:off x="6739268" y="5730159"/>
            <a:ext cx="607859" cy="523220"/>
          </a:xfrm>
          <a:prstGeom prst="rect">
            <a:avLst/>
          </a:prstGeom>
          <a:noFill/>
        </p:spPr>
        <p:txBody>
          <a:bodyPr wrap="none" rtlCol="0" anchor="ctr" anchorCtr="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rebuchet MS" panose="020B0603020202020204" pitchFamily="34" charset="0"/>
                <a:ea typeface="League Spartan" charset="0"/>
                <a:cs typeface="Poppins" pitchFamily="2" charset="77"/>
              </a:rPr>
              <a:t>Aug </a:t>
            </a:r>
          </a:p>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rebuchet MS" panose="020B0603020202020204" pitchFamily="34" charset="0"/>
                <a:ea typeface="League Spartan" charset="0"/>
                <a:cs typeface="Poppins" pitchFamily="2" charset="77"/>
              </a:rPr>
              <a:t>2024</a:t>
            </a:r>
          </a:p>
        </p:txBody>
      </p:sp>
      <p:sp>
        <p:nvSpPr>
          <p:cNvPr id="35" name="TextBox 34">
            <a:extLst>
              <a:ext uri="{FF2B5EF4-FFF2-40B4-BE49-F238E27FC236}">
                <a16:creationId xmlns:a16="http://schemas.microsoft.com/office/drawing/2014/main" id="{E910EE9B-8C0E-2E9C-F951-DE22607F3AA8}"/>
              </a:ext>
            </a:extLst>
          </p:cNvPr>
          <p:cNvSpPr txBox="1"/>
          <p:nvPr/>
        </p:nvSpPr>
        <p:spPr>
          <a:xfrm>
            <a:off x="6638347" y="1718405"/>
            <a:ext cx="607859" cy="523220"/>
          </a:xfrm>
          <a:prstGeom prst="rect">
            <a:avLst/>
          </a:prstGeom>
          <a:noFill/>
        </p:spPr>
        <p:txBody>
          <a:bodyPr wrap="none" rtlCol="0" anchor="ctr" anchorCtr="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rebuchet MS" panose="020B0603020202020204" pitchFamily="34" charset="0"/>
                <a:ea typeface="League Spartan" charset="0"/>
                <a:cs typeface="Poppins" pitchFamily="2" charset="77"/>
              </a:rPr>
              <a:t>May</a:t>
            </a:r>
          </a:p>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rebuchet MS" panose="020B0603020202020204" pitchFamily="34" charset="0"/>
                <a:ea typeface="League Spartan" charset="0"/>
                <a:cs typeface="Poppins" pitchFamily="2" charset="77"/>
              </a:rPr>
              <a:t>2024</a:t>
            </a:r>
          </a:p>
        </p:txBody>
      </p:sp>
      <p:grpSp>
        <p:nvGrpSpPr>
          <p:cNvPr id="187" name="Group 186">
            <a:extLst>
              <a:ext uri="{FF2B5EF4-FFF2-40B4-BE49-F238E27FC236}">
                <a16:creationId xmlns:a16="http://schemas.microsoft.com/office/drawing/2014/main" id="{A1F04DF0-05E9-D52C-7B7D-493A56B9181B}"/>
              </a:ext>
            </a:extLst>
          </p:cNvPr>
          <p:cNvGrpSpPr/>
          <p:nvPr/>
        </p:nvGrpSpPr>
        <p:grpSpPr>
          <a:xfrm>
            <a:off x="7607822" y="5222904"/>
            <a:ext cx="1422000" cy="1030476"/>
            <a:chOff x="5118544" y="4635709"/>
            <a:chExt cx="1219686" cy="833623"/>
          </a:xfrm>
        </p:grpSpPr>
        <p:sp>
          <p:nvSpPr>
            <p:cNvPr id="16" name="Shape 3755">
              <a:extLst>
                <a:ext uri="{FF2B5EF4-FFF2-40B4-BE49-F238E27FC236}">
                  <a16:creationId xmlns:a16="http://schemas.microsoft.com/office/drawing/2014/main" id="{E976C8E3-7A06-8861-121D-65BA705D1FFD}"/>
                </a:ext>
              </a:extLst>
            </p:cNvPr>
            <p:cNvSpPr/>
            <p:nvPr/>
          </p:nvSpPr>
          <p:spPr>
            <a:xfrm>
              <a:off x="5118544" y="4959788"/>
              <a:ext cx="1219686" cy="509544"/>
            </a:xfrm>
            <a:prstGeom prst="rect">
              <a:avLst/>
            </a:prstGeom>
            <a:solidFill>
              <a:schemeClr val="accent3"/>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marL="0" marR="0" lvl="0" indent="0" algn="l" defTabSz="292100" rtl="0" eaLnBrk="1" fontAlgn="auto" latinLnBrk="0" hangingPunct="1">
                <a:lnSpc>
                  <a:spcPct val="100000"/>
                </a:lnSpc>
                <a:spcBef>
                  <a:spcPts val="0"/>
                </a:spcBef>
                <a:spcAft>
                  <a:spcPts val="0"/>
                </a:spcAft>
                <a:buClrTx/>
                <a:buSzTx/>
                <a:buFontTx/>
                <a:buNone/>
                <a:tabLst/>
                <a:defRPr/>
              </a:pPr>
              <a:endParaRPr kumimoji="0" sz="700" b="0" i="0" u="none" strike="noStrike" kern="1200" cap="all" spc="0" normalizeH="0" baseline="0" noProof="0" dirty="0">
                <a:ln>
                  <a:noFill/>
                </a:ln>
                <a:solidFill>
                  <a:srgbClr val="FFFFFF"/>
                </a:solidFill>
                <a:effectLst/>
                <a:uLnTx/>
                <a:uFillTx/>
                <a:latin typeface="Trebuchet MS" panose="020B0603020202020204" pitchFamily="34" charset="0"/>
                <a:ea typeface="Lato Light" panose="020F0502020204030203" pitchFamily="34" charset="0"/>
                <a:cs typeface="Lato Light" panose="020F0502020204030203" pitchFamily="34" charset="0"/>
                <a:sym typeface="Helvetica Neue"/>
              </a:endParaRPr>
            </a:p>
          </p:txBody>
        </p:sp>
        <p:sp>
          <p:nvSpPr>
            <p:cNvPr id="17" name="TextBox 16">
              <a:extLst>
                <a:ext uri="{FF2B5EF4-FFF2-40B4-BE49-F238E27FC236}">
                  <a16:creationId xmlns:a16="http://schemas.microsoft.com/office/drawing/2014/main" id="{BF1DC80D-BA25-9298-FDD5-4E00241A4F0F}"/>
                </a:ext>
              </a:extLst>
            </p:cNvPr>
            <p:cNvSpPr txBox="1"/>
            <p:nvPr/>
          </p:nvSpPr>
          <p:spPr>
            <a:xfrm>
              <a:off x="5170354" y="5014138"/>
              <a:ext cx="1141796" cy="448167"/>
            </a:xfrm>
            <a:prstGeom prst="rect">
              <a:avLst/>
            </a:prstGeom>
            <a:noFill/>
          </p:spPr>
          <p:txBody>
            <a:bodyPr wrap="square" rtlCol="0" anchor="ctr" anchorCtr="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rebuchet MS" panose="020B0603020202020204" pitchFamily="34" charset="0"/>
                  <a:ea typeface="League Spartan" charset="0"/>
                  <a:cs typeface="Poppins" pitchFamily="2" charset="77"/>
                </a:rPr>
                <a:t>Automated Pipeline for Product Matrix</a:t>
              </a:r>
            </a:p>
          </p:txBody>
        </p:sp>
        <p:grpSp>
          <p:nvGrpSpPr>
            <p:cNvPr id="26" name="Group 25">
              <a:extLst>
                <a:ext uri="{FF2B5EF4-FFF2-40B4-BE49-F238E27FC236}">
                  <a16:creationId xmlns:a16="http://schemas.microsoft.com/office/drawing/2014/main" id="{A490C87A-E072-60D3-3C29-DB9257C9461C}"/>
                </a:ext>
              </a:extLst>
            </p:cNvPr>
            <p:cNvGrpSpPr/>
            <p:nvPr/>
          </p:nvGrpSpPr>
          <p:grpSpPr>
            <a:xfrm>
              <a:off x="5499206" y="4635709"/>
              <a:ext cx="427875" cy="420898"/>
              <a:chOff x="10243341" y="1681690"/>
              <a:chExt cx="427875" cy="420898"/>
            </a:xfrm>
          </p:grpSpPr>
          <p:sp>
            <p:nvSpPr>
              <p:cNvPr id="27" name="Flowchart: Connector 26">
                <a:extLst>
                  <a:ext uri="{FF2B5EF4-FFF2-40B4-BE49-F238E27FC236}">
                    <a16:creationId xmlns:a16="http://schemas.microsoft.com/office/drawing/2014/main" id="{DE5962C6-F537-F846-D267-83AF05E73EBA}"/>
                  </a:ext>
                </a:extLst>
              </p:cNvPr>
              <p:cNvSpPr/>
              <p:nvPr/>
            </p:nvSpPr>
            <p:spPr>
              <a:xfrm>
                <a:off x="10243341" y="1681690"/>
                <a:ext cx="427875" cy="420898"/>
              </a:xfrm>
              <a:prstGeom prst="flowChart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dirty="0">
                  <a:ln>
                    <a:noFill/>
                  </a:ln>
                  <a:solidFill>
                    <a:srgbClr val="6C6F70"/>
                  </a:solidFill>
                  <a:effectLst/>
                  <a:uLnTx/>
                  <a:uFillTx/>
                  <a:latin typeface="Calibri"/>
                  <a:ea typeface="+mn-ea"/>
                  <a:cs typeface="+mn-cs"/>
                </a:endParaRPr>
              </a:p>
            </p:txBody>
          </p:sp>
          <p:pic>
            <p:nvPicPr>
              <p:cNvPr id="28" name="Picture 27">
                <a:extLst>
                  <a:ext uri="{FF2B5EF4-FFF2-40B4-BE49-F238E27FC236}">
                    <a16:creationId xmlns:a16="http://schemas.microsoft.com/office/drawing/2014/main" id="{68DE9C67-F2F2-6D87-78CD-5AF6C7D8A265}"/>
                  </a:ext>
                </a:extLst>
              </p:cNvPr>
              <p:cNvPicPr>
                <a:picLocks noChangeAspect="1"/>
              </p:cNvPicPr>
              <p:nvPr/>
            </p:nvPicPr>
            <p:blipFill>
              <a:blip r:embed="rId3">
                <a:duotone>
                  <a:schemeClr val="accent3">
                    <a:shade val="45000"/>
                    <a:satMod val="135000"/>
                  </a:schemeClr>
                  <a:prstClr val="white"/>
                </a:duotone>
              </a:blip>
              <a:stretch>
                <a:fillRect/>
              </a:stretch>
            </p:blipFill>
            <p:spPr>
              <a:xfrm>
                <a:off x="10313446" y="1742127"/>
                <a:ext cx="302063" cy="302063"/>
              </a:xfrm>
              <a:prstGeom prst="rect">
                <a:avLst/>
              </a:prstGeom>
            </p:spPr>
          </p:pic>
        </p:grpSp>
      </p:grpSp>
      <p:grpSp>
        <p:nvGrpSpPr>
          <p:cNvPr id="185" name="Group 184">
            <a:extLst>
              <a:ext uri="{FF2B5EF4-FFF2-40B4-BE49-F238E27FC236}">
                <a16:creationId xmlns:a16="http://schemas.microsoft.com/office/drawing/2014/main" id="{6DAF6381-102C-9AB1-EA6B-7EE84472376F}"/>
              </a:ext>
            </a:extLst>
          </p:cNvPr>
          <p:cNvGrpSpPr/>
          <p:nvPr/>
        </p:nvGrpSpPr>
        <p:grpSpPr>
          <a:xfrm>
            <a:off x="7518591" y="2522621"/>
            <a:ext cx="1421719" cy="1024826"/>
            <a:chOff x="2173192" y="4635709"/>
            <a:chExt cx="1221641" cy="836196"/>
          </a:xfrm>
        </p:grpSpPr>
        <p:sp>
          <p:nvSpPr>
            <p:cNvPr id="10" name="Shape 3763">
              <a:extLst>
                <a:ext uri="{FF2B5EF4-FFF2-40B4-BE49-F238E27FC236}">
                  <a16:creationId xmlns:a16="http://schemas.microsoft.com/office/drawing/2014/main" id="{4E2B9E74-8825-F8D9-81AA-CACC9B9DD5F7}"/>
                </a:ext>
              </a:extLst>
            </p:cNvPr>
            <p:cNvSpPr/>
            <p:nvPr/>
          </p:nvSpPr>
          <p:spPr>
            <a:xfrm>
              <a:off x="2173192" y="4960485"/>
              <a:ext cx="1221641" cy="508848"/>
            </a:xfrm>
            <a:prstGeom prst="rect">
              <a:avLst/>
            </a:prstGeom>
            <a:solidFill>
              <a:schemeClr val="accent3"/>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marL="0" marR="0" lvl="0" indent="0" algn="l" defTabSz="292100" rtl="0" eaLnBrk="1" fontAlgn="auto" latinLnBrk="0" hangingPunct="1">
                <a:lnSpc>
                  <a:spcPct val="100000"/>
                </a:lnSpc>
                <a:spcBef>
                  <a:spcPts val="0"/>
                </a:spcBef>
                <a:spcAft>
                  <a:spcPts val="0"/>
                </a:spcAft>
                <a:buClrTx/>
                <a:buSzTx/>
                <a:buFontTx/>
                <a:buNone/>
                <a:tabLst/>
                <a:defRPr/>
              </a:pPr>
              <a:endParaRPr kumimoji="0" sz="700" b="0" i="0" u="none" strike="noStrike" kern="1200" cap="all" spc="0" normalizeH="0" baseline="0" noProof="0" dirty="0">
                <a:ln>
                  <a:noFill/>
                </a:ln>
                <a:solidFill>
                  <a:srgbClr val="FFFFFF"/>
                </a:solidFill>
                <a:effectLst/>
                <a:uLnTx/>
                <a:uFillTx/>
                <a:latin typeface="Trebuchet MS" panose="020B0603020202020204" pitchFamily="34" charset="0"/>
                <a:ea typeface="Lato Light" panose="020F0502020204030203" pitchFamily="34" charset="0"/>
                <a:cs typeface="Lato Light" panose="020F0502020204030203" pitchFamily="34" charset="0"/>
                <a:sym typeface="Helvetica Neue"/>
              </a:endParaRPr>
            </a:p>
          </p:txBody>
        </p:sp>
        <p:sp>
          <p:nvSpPr>
            <p:cNvPr id="11" name="TextBox 10">
              <a:extLst>
                <a:ext uri="{FF2B5EF4-FFF2-40B4-BE49-F238E27FC236}">
                  <a16:creationId xmlns:a16="http://schemas.microsoft.com/office/drawing/2014/main" id="{C50E330C-3380-1475-49B4-CB36B6EEEA06}"/>
                </a:ext>
              </a:extLst>
            </p:cNvPr>
            <p:cNvSpPr txBox="1"/>
            <p:nvPr/>
          </p:nvSpPr>
          <p:spPr>
            <a:xfrm>
              <a:off x="2210771" y="5019876"/>
              <a:ext cx="1146478" cy="452029"/>
            </a:xfrm>
            <a:prstGeom prst="rect">
              <a:avLst/>
            </a:prstGeom>
            <a:noFill/>
          </p:spPr>
          <p:txBody>
            <a:bodyPr wrap="square" rtlCol="0" anchor="ctr" anchorCtr="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rebuchet MS" panose="020B0603020202020204" pitchFamily="34" charset="0"/>
                  <a:ea typeface="League Spartan" charset="0"/>
                  <a:cs typeface="Poppins" pitchFamily="2" charset="77"/>
                </a:rPr>
                <a:t>PoC–</a:t>
              </a:r>
              <a:r>
                <a:rPr kumimoji="0" lang="en-US" sz="1000" b="1" i="0" u="none" strike="noStrike" kern="1200" cap="none" spc="0" normalizeH="0" baseline="0" noProof="0" dirty="0" err="1">
                  <a:ln>
                    <a:noFill/>
                  </a:ln>
                  <a:solidFill>
                    <a:srgbClr val="FFFFFF"/>
                  </a:solidFill>
                  <a:effectLst/>
                  <a:uLnTx/>
                  <a:uFillTx/>
                  <a:latin typeface="Trebuchet MS" panose="020B0603020202020204" pitchFamily="34" charset="0"/>
                  <a:ea typeface="League Spartan" charset="0"/>
                  <a:cs typeface="Poppins" pitchFamily="2" charset="77"/>
                </a:rPr>
                <a:t>CheckPnt</a:t>
              </a:r>
              <a:r>
                <a:rPr kumimoji="0" lang="en-US" sz="1000" b="1" i="0" u="none" strike="noStrike" kern="1200" cap="none" spc="0" normalizeH="0" baseline="0" noProof="0">
                  <a:ln>
                    <a:noFill/>
                  </a:ln>
                  <a:solidFill>
                    <a:srgbClr val="FFFFFF"/>
                  </a:solidFill>
                  <a:effectLst/>
                  <a:uLnTx/>
                  <a:uFillTx/>
                  <a:latin typeface="Trebuchet MS" panose="020B0603020202020204" pitchFamily="34" charset="0"/>
                  <a:ea typeface="League Spartan" charset="0"/>
                  <a:cs typeface="Poppins" pitchFamily="2" charset="77"/>
                </a:rPr>
                <a:t> #1</a:t>
              </a:r>
            </a:p>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Trebuchet MS" panose="020B0603020202020204" pitchFamily="34" charset="0"/>
                  <a:ea typeface="League Spartan" charset="0"/>
                  <a:cs typeface="Poppins" pitchFamily="2" charset="77"/>
                </a:rPr>
                <a:t>Features Extraction</a:t>
              </a:r>
            </a:p>
          </p:txBody>
        </p:sp>
        <p:sp>
          <p:nvSpPr>
            <p:cNvPr id="24" name="Flowchart: Connector 23">
              <a:extLst>
                <a:ext uri="{FF2B5EF4-FFF2-40B4-BE49-F238E27FC236}">
                  <a16:creationId xmlns:a16="http://schemas.microsoft.com/office/drawing/2014/main" id="{C672A9E4-C51E-FEF0-0FB7-782D02DB5A21}"/>
                </a:ext>
              </a:extLst>
            </p:cNvPr>
            <p:cNvSpPr/>
            <p:nvPr/>
          </p:nvSpPr>
          <p:spPr>
            <a:xfrm>
              <a:off x="2581333" y="4635709"/>
              <a:ext cx="427875" cy="420898"/>
            </a:xfrm>
            <a:prstGeom prst="flowChart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a:ln>
                  <a:noFill/>
                </a:ln>
                <a:solidFill>
                  <a:srgbClr val="6C6F70"/>
                </a:solidFill>
                <a:effectLst/>
                <a:uLnTx/>
                <a:uFillTx/>
                <a:latin typeface="Calibri"/>
                <a:ea typeface="+mn-ea"/>
                <a:cs typeface="+mn-cs"/>
              </a:endParaRPr>
            </a:p>
          </p:txBody>
        </p:sp>
      </p:grpSp>
      <p:grpSp>
        <p:nvGrpSpPr>
          <p:cNvPr id="186" name="Group 185">
            <a:extLst>
              <a:ext uri="{FF2B5EF4-FFF2-40B4-BE49-F238E27FC236}">
                <a16:creationId xmlns:a16="http://schemas.microsoft.com/office/drawing/2014/main" id="{EBD895C6-2263-3FFE-2AA8-D147F5063806}"/>
              </a:ext>
            </a:extLst>
          </p:cNvPr>
          <p:cNvGrpSpPr/>
          <p:nvPr/>
        </p:nvGrpSpPr>
        <p:grpSpPr>
          <a:xfrm>
            <a:off x="7607822" y="3819761"/>
            <a:ext cx="1421717" cy="1030478"/>
            <a:chOff x="3645869" y="4635709"/>
            <a:chExt cx="1220663" cy="833623"/>
          </a:xfrm>
        </p:grpSpPr>
        <p:sp>
          <p:nvSpPr>
            <p:cNvPr id="13" name="Shape 3759">
              <a:extLst>
                <a:ext uri="{FF2B5EF4-FFF2-40B4-BE49-F238E27FC236}">
                  <a16:creationId xmlns:a16="http://schemas.microsoft.com/office/drawing/2014/main" id="{2D8EB787-33B8-953E-C8DD-E6FE8872685B}"/>
                </a:ext>
              </a:extLst>
            </p:cNvPr>
            <p:cNvSpPr/>
            <p:nvPr/>
          </p:nvSpPr>
          <p:spPr>
            <a:xfrm>
              <a:off x="3646845" y="4959788"/>
              <a:ext cx="1219687" cy="509544"/>
            </a:xfrm>
            <a:prstGeom prst="rect">
              <a:avLst/>
            </a:prstGeom>
            <a:solidFill>
              <a:schemeClr val="accent3"/>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marL="0" marR="0" lvl="0" indent="0" algn="l" defTabSz="292100" rtl="0" eaLnBrk="1" fontAlgn="auto" latinLnBrk="0" hangingPunct="1">
                <a:lnSpc>
                  <a:spcPct val="100000"/>
                </a:lnSpc>
                <a:spcBef>
                  <a:spcPts val="0"/>
                </a:spcBef>
                <a:spcAft>
                  <a:spcPts val="0"/>
                </a:spcAft>
                <a:buClrTx/>
                <a:buSzTx/>
                <a:buFontTx/>
                <a:buNone/>
                <a:tabLst/>
                <a:defRPr/>
              </a:pPr>
              <a:endParaRPr kumimoji="0" sz="700" b="0" i="0" u="none" strike="noStrike" kern="1200" cap="all" spc="0" normalizeH="0" baseline="0" noProof="0">
                <a:ln>
                  <a:noFill/>
                </a:ln>
                <a:solidFill>
                  <a:srgbClr val="FFFFFF"/>
                </a:solidFill>
                <a:effectLst/>
                <a:uLnTx/>
                <a:uFillTx/>
                <a:latin typeface="Trebuchet MS" panose="020B0603020202020204" pitchFamily="34" charset="0"/>
                <a:ea typeface="Lato Light" panose="020F0502020204030203" pitchFamily="34" charset="0"/>
                <a:cs typeface="Lato Light" panose="020F0502020204030203" pitchFamily="34" charset="0"/>
                <a:sym typeface="Helvetica Neue"/>
              </a:endParaRPr>
            </a:p>
          </p:txBody>
        </p:sp>
        <p:sp>
          <p:nvSpPr>
            <p:cNvPr id="14" name="TextBox 13">
              <a:extLst>
                <a:ext uri="{FF2B5EF4-FFF2-40B4-BE49-F238E27FC236}">
                  <a16:creationId xmlns:a16="http://schemas.microsoft.com/office/drawing/2014/main" id="{106B5072-5527-E6F2-85EB-51011371C887}"/>
                </a:ext>
              </a:extLst>
            </p:cNvPr>
            <p:cNvSpPr txBox="1"/>
            <p:nvPr/>
          </p:nvSpPr>
          <p:spPr>
            <a:xfrm>
              <a:off x="3645869" y="5014136"/>
              <a:ext cx="1161853" cy="448166"/>
            </a:xfrm>
            <a:prstGeom prst="rect">
              <a:avLst/>
            </a:prstGeom>
            <a:noFill/>
          </p:spPr>
          <p:txBody>
            <a:bodyPr wrap="square" rtlCol="0" anchor="ctr" anchorCtr="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Trebuchet MS" panose="020B0603020202020204" pitchFamily="34" charset="0"/>
                  <a:ea typeface="League Spartan" charset="0"/>
                  <a:cs typeface="Poppins" pitchFamily="2" charset="77"/>
                </a:rPr>
                <a:t>POC- CheckPnt #2</a:t>
              </a:r>
            </a:p>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Trebuchet MS" panose="020B0603020202020204" pitchFamily="34" charset="0"/>
                  <a:ea typeface="League Spartan" charset="0"/>
                  <a:cs typeface="Poppins" pitchFamily="2" charset="77"/>
                </a:rPr>
                <a:t>Integration with Upsell Model</a:t>
              </a:r>
            </a:p>
          </p:txBody>
        </p:sp>
        <p:sp>
          <p:nvSpPr>
            <p:cNvPr id="25" name="Flowchart: Connector 24">
              <a:extLst>
                <a:ext uri="{FF2B5EF4-FFF2-40B4-BE49-F238E27FC236}">
                  <a16:creationId xmlns:a16="http://schemas.microsoft.com/office/drawing/2014/main" id="{5384EA4B-780C-C09A-5BAC-0A6D1490C700}"/>
                </a:ext>
              </a:extLst>
            </p:cNvPr>
            <p:cNvSpPr/>
            <p:nvPr/>
          </p:nvSpPr>
          <p:spPr>
            <a:xfrm>
              <a:off x="4025984" y="4635709"/>
              <a:ext cx="427875" cy="420898"/>
            </a:xfrm>
            <a:prstGeom prst="flowChart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a:ln>
                  <a:noFill/>
                </a:ln>
                <a:solidFill>
                  <a:srgbClr val="6C6F70"/>
                </a:solidFill>
                <a:effectLst/>
                <a:uLnTx/>
                <a:uFillTx/>
                <a:latin typeface="Calibri"/>
                <a:ea typeface="+mn-ea"/>
                <a:cs typeface="+mn-cs"/>
              </a:endParaRPr>
            </a:p>
          </p:txBody>
        </p:sp>
      </p:grpSp>
      <p:grpSp>
        <p:nvGrpSpPr>
          <p:cNvPr id="184" name="Group 183">
            <a:extLst>
              <a:ext uri="{FF2B5EF4-FFF2-40B4-BE49-F238E27FC236}">
                <a16:creationId xmlns:a16="http://schemas.microsoft.com/office/drawing/2014/main" id="{31CF3469-7AEC-6AAB-05AE-37C57D150B15}"/>
              </a:ext>
            </a:extLst>
          </p:cNvPr>
          <p:cNvGrpSpPr/>
          <p:nvPr/>
        </p:nvGrpSpPr>
        <p:grpSpPr>
          <a:xfrm>
            <a:off x="7535914" y="1398159"/>
            <a:ext cx="1380372" cy="911613"/>
            <a:chOff x="577862" y="4635709"/>
            <a:chExt cx="1219687" cy="833623"/>
          </a:xfrm>
        </p:grpSpPr>
        <p:sp>
          <p:nvSpPr>
            <p:cNvPr id="19" name="Shape 3747">
              <a:extLst>
                <a:ext uri="{FF2B5EF4-FFF2-40B4-BE49-F238E27FC236}">
                  <a16:creationId xmlns:a16="http://schemas.microsoft.com/office/drawing/2014/main" id="{B73B58CE-D679-DB0F-21DE-0579C5C5A2E4}"/>
                </a:ext>
              </a:extLst>
            </p:cNvPr>
            <p:cNvSpPr/>
            <p:nvPr/>
          </p:nvSpPr>
          <p:spPr>
            <a:xfrm>
              <a:off x="577862" y="4960485"/>
              <a:ext cx="1219687" cy="508847"/>
            </a:xfrm>
            <a:prstGeom prst="rect">
              <a:avLst/>
            </a:prstGeom>
            <a:solidFill>
              <a:schemeClr val="accent3"/>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marL="0" marR="0" lvl="0" indent="0" algn="l" defTabSz="292100" rtl="0" eaLnBrk="1" fontAlgn="auto" latinLnBrk="0" hangingPunct="1">
                <a:lnSpc>
                  <a:spcPct val="100000"/>
                </a:lnSpc>
                <a:spcBef>
                  <a:spcPts val="0"/>
                </a:spcBef>
                <a:spcAft>
                  <a:spcPts val="0"/>
                </a:spcAft>
                <a:buClrTx/>
                <a:buSzTx/>
                <a:buFontTx/>
                <a:buNone/>
                <a:tabLst/>
                <a:defRPr/>
              </a:pPr>
              <a:endParaRPr kumimoji="0" sz="700" b="0" i="0" u="none" strike="noStrike" kern="1200" cap="all" spc="0" normalizeH="0" baseline="0" noProof="0">
                <a:ln>
                  <a:noFill/>
                </a:ln>
                <a:solidFill>
                  <a:srgbClr val="FFFFFF"/>
                </a:solidFill>
                <a:effectLst/>
                <a:uLnTx/>
                <a:uFillTx/>
                <a:latin typeface="Trebuchet MS" panose="020B0603020202020204" pitchFamily="34" charset="0"/>
                <a:ea typeface="Lato Light" panose="020F0502020204030203" pitchFamily="34" charset="0"/>
                <a:cs typeface="Lato Light" panose="020F0502020204030203" pitchFamily="34" charset="0"/>
                <a:sym typeface="Helvetica Neue"/>
              </a:endParaRPr>
            </a:p>
          </p:txBody>
        </p:sp>
        <p:sp>
          <p:nvSpPr>
            <p:cNvPr id="20" name="TextBox 19">
              <a:extLst>
                <a:ext uri="{FF2B5EF4-FFF2-40B4-BE49-F238E27FC236}">
                  <a16:creationId xmlns:a16="http://schemas.microsoft.com/office/drawing/2014/main" id="{F412EDDF-8515-E377-E946-6FF3A4C2B243}"/>
                </a:ext>
              </a:extLst>
            </p:cNvPr>
            <p:cNvSpPr txBox="1"/>
            <p:nvPr/>
          </p:nvSpPr>
          <p:spPr>
            <a:xfrm>
              <a:off x="641399" y="5055279"/>
              <a:ext cx="1092611" cy="365880"/>
            </a:xfrm>
            <a:prstGeom prst="rect">
              <a:avLst/>
            </a:prstGeom>
            <a:noFill/>
          </p:spPr>
          <p:txBody>
            <a:bodyPr wrap="square" rtlCol="0" anchor="ctr" anchorCtr="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Trebuchet MS" panose="020B0603020202020204" pitchFamily="34" charset="0"/>
                  <a:ea typeface="League Spartan" charset="0"/>
                  <a:cs typeface="Poppins" pitchFamily="2" charset="77"/>
                </a:rPr>
                <a:t>Data , Infra &amp; scoping</a:t>
              </a:r>
            </a:p>
          </p:txBody>
        </p:sp>
        <p:sp>
          <p:nvSpPr>
            <p:cNvPr id="23" name="Flowchart: Connector 22">
              <a:extLst>
                <a:ext uri="{FF2B5EF4-FFF2-40B4-BE49-F238E27FC236}">
                  <a16:creationId xmlns:a16="http://schemas.microsoft.com/office/drawing/2014/main" id="{063B0674-0AB3-661A-A1D4-DF12EBEBD4D4}"/>
                </a:ext>
              </a:extLst>
            </p:cNvPr>
            <p:cNvSpPr/>
            <p:nvPr/>
          </p:nvSpPr>
          <p:spPr>
            <a:xfrm>
              <a:off x="965230" y="4635709"/>
              <a:ext cx="427875" cy="420898"/>
            </a:xfrm>
            <a:prstGeom prst="flowChart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a:ln>
                  <a:noFill/>
                </a:ln>
                <a:solidFill>
                  <a:srgbClr val="6C6F70"/>
                </a:solidFill>
                <a:effectLst/>
                <a:uLnTx/>
                <a:uFillTx/>
                <a:latin typeface="Calibri"/>
                <a:ea typeface="+mn-ea"/>
                <a:cs typeface="+mn-cs"/>
              </a:endParaRPr>
            </a:p>
          </p:txBody>
        </p:sp>
        <p:pic>
          <p:nvPicPr>
            <p:cNvPr id="58" name="Picture 57" descr="A black background with a black square&#10;&#10;Description automatically generated with medium confidence">
              <a:extLst>
                <a:ext uri="{FF2B5EF4-FFF2-40B4-BE49-F238E27FC236}">
                  <a16:creationId xmlns:a16="http://schemas.microsoft.com/office/drawing/2014/main" id="{0931DEEF-C8EA-990F-1491-6E5AAAECEC3F}"/>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04908" y="4654192"/>
              <a:ext cx="339419" cy="339419"/>
            </a:xfrm>
            <a:prstGeom prst="rect">
              <a:avLst/>
            </a:prstGeom>
          </p:spPr>
        </p:pic>
      </p:grpSp>
      <p:cxnSp>
        <p:nvCxnSpPr>
          <p:cNvPr id="63" name="Straight Connector 62">
            <a:extLst>
              <a:ext uri="{FF2B5EF4-FFF2-40B4-BE49-F238E27FC236}">
                <a16:creationId xmlns:a16="http://schemas.microsoft.com/office/drawing/2014/main" id="{DA1F9837-9E80-C1B7-6E9E-939966D4F2D5}"/>
              </a:ext>
            </a:extLst>
          </p:cNvPr>
          <p:cNvCxnSpPr/>
          <p:nvPr/>
        </p:nvCxnSpPr>
        <p:spPr>
          <a:xfrm>
            <a:off x="6092820" y="965405"/>
            <a:ext cx="0" cy="5638800"/>
          </a:xfrm>
          <a:prstGeom prst="line">
            <a:avLst/>
          </a:prstGeom>
          <a:ln>
            <a:solidFill>
              <a:schemeClr val="accent2"/>
            </a:solidFill>
            <a:headEnd type="diamond" w="med" len="med"/>
            <a:tailEnd type="diamond" w="med" len="med"/>
          </a:ln>
        </p:spPr>
        <p:style>
          <a:lnRef idx="1">
            <a:schemeClr val="dk1"/>
          </a:lnRef>
          <a:fillRef idx="0">
            <a:schemeClr val="dk1"/>
          </a:fillRef>
          <a:effectRef idx="0">
            <a:schemeClr val="dk1"/>
          </a:effectRef>
          <a:fontRef idx="minor">
            <a:schemeClr val="tx1"/>
          </a:fontRef>
        </p:style>
      </p:cxnSp>
      <p:sp>
        <p:nvSpPr>
          <p:cNvPr id="182" name="Shape 3742">
            <a:extLst>
              <a:ext uri="{FF2B5EF4-FFF2-40B4-BE49-F238E27FC236}">
                <a16:creationId xmlns:a16="http://schemas.microsoft.com/office/drawing/2014/main" id="{91F8A5BC-1CC4-2B79-0864-34557569A659}"/>
              </a:ext>
            </a:extLst>
          </p:cNvPr>
          <p:cNvSpPr/>
          <p:nvPr/>
        </p:nvSpPr>
        <p:spPr>
          <a:xfrm rot="5400000">
            <a:off x="6862313" y="4991520"/>
            <a:ext cx="272177" cy="565393"/>
          </a:xfrm>
          <a:prstGeom prst="rightArrow">
            <a:avLst>
              <a:gd name="adj1" fmla="val 32000"/>
              <a:gd name="adj2" fmla="val 100000"/>
            </a:avLst>
          </a:pr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410780" rtl="0" eaLnBrk="1" fontAlgn="auto" latinLnBrk="0" hangingPunct="1">
              <a:lnSpc>
                <a:spcPct val="110000"/>
              </a:lnSpc>
              <a:spcBef>
                <a:spcPts val="2110"/>
              </a:spcBef>
              <a:spcAft>
                <a:spcPts val="0"/>
              </a:spcAft>
              <a:buClrTx/>
              <a:buSzTx/>
              <a:buFontTx/>
              <a:buNone/>
              <a:tabLst/>
              <a:defRPr sz="2000">
                <a:solidFill>
                  <a:srgbClr val="4C4C4C"/>
                </a:solidFill>
                <a:latin typeface="Helvetica Neue Light"/>
                <a:ea typeface="Helvetica Neue Light"/>
                <a:cs typeface="Helvetica Neue Light"/>
                <a:sym typeface="Helvetica Neue Light"/>
              </a:defRPr>
            </a:pPr>
            <a:endParaRPr kumimoji="0" sz="1000" b="0" i="0" u="none" strike="noStrike" kern="1200" cap="none" spc="0" normalizeH="0" baseline="0" noProof="0">
              <a:ln>
                <a:noFill/>
              </a:ln>
              <a:solidFill>
                <a:srgbClr val="4C4C4C"/>
              </a:solidFill>
              <a:effectLst/>
              <a:uLnTx/>
              <a:uFillTx/>
              <a:latin typeface="Trebuchet MS" panose="020B0603020202020204" pitchFamily="34" charset="0"/>
              <a:ea typeface="Lato Light" panose="020F0502020204030203" pitchFamily="34" charset="0"/>
              <a:cs typeface="Lato Light" panose="020F0502020204030203" pitchFamily="34" charset="0"/>
              <a:sym typeface="Helvetica Neue Light"/>
            </a:endParaRPr>
          </a:p>
        </p:txBody>
      </p:sp>
      <p:sp>
        <p:nvSpPr>
          <p:cNvPr id="190" name="TextBox 189">
            <a:extLst>
              <a:ext uri="{FF2B5EF4-FFF2-40B4-BE49-F238E27FC236}">
                <a16:creationId xmlns:a16="http://schemas.microsoft.com/office/drawing/2014/main" id="{7C833E1D-3D9B-4E6E-E408-BBFAD0983EB0}"/>
              </a:ext>
            </a:extLst>
          </p:cNvPr>
          <p:cNvSpPr txBox="1"/>
          <p:nvPr/>
        </p:nvSpPr>
        <p:spPr>
          <a:xfrm>
            <a:off x="375651" y="1103768"/>
            <a:ext cx="5595223" cy="5277919"/>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600"/>
              </a:spcAft>
              <a:buClr>
                <a:srgbClr val="6C6F70"/>
              </a:buClr>
              <a:buSzTx/>
              <a:buFontTx/>
              <a:buNone/>
              <a:tabLst/>
              <a:defRPr/>
            </a:pPr>
            <a:r>
              <a:rPr kumimoji="0" lang="en-US" sz="1400" b="1" i="0" u="none" strike="noStrike" kern="1200" cap="none" spc="0" normalizeH="0" baseline="0" noProof="0" dirty="0">
                <a:ln>
                  <a:noFill/>
                </a:ln>
                <a:solidFill>
                  <a:srgbClr val="0087E2"/>
                </a:solidFill>
                <a:effectLst/>
                <a:uLnTx/>
                <a:uFillTx/>
                <a:latin typeface="Calibri"/>
                <a:ea typeface="+mn-ea"/>
                <a:cs typeface="+mn-cs"/>
              </a:rPr>
              <a:t>Objective</a:t>
            </a:r>
          </a:p>
          <a:p>
            <a:pPr marL="0" marR="0" lvl="0" indent="0" algn="l" defTabSz="914400" rtl="0" eaLnBrk="1" fontAlgn="auto" latinLnBrk="0" hangingPunct="1">
              <a:lnSpc>
                <a:spcPct val="100000"/>
              </a:lnSpc>
              <a:spcBef>
                <a:spcPts val="0"/>
              </a:spcBef>
              <a:spcAft>
                <a:spcPts val="600"/>
              </a:spcAft>
              <a:buClr>
                <a:srgbClr val="6C6F70"/>
              </a:buClr>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Leverage Gen AI to extract product related features like coverage, eligibility &amp; other subtle information to enhance propensity model performance </a:t>
            </a:r>
          </a:p>
          <a:p>
            <a:pPr marL="0" marR="0" lvl="0" indent="0" algn="l" defTabSz="914400" rtl="0" eaLnBrk="1" fontAlgn="auto" latinLnBrk="0" hangingPunct="1">
              <a:lnSpc>
                <a:spcPct val="100000"/>
              </a:lnSpc>
              <a:spcBef>
                <a:spcPts val="0"/>
              </a:spcBef>
              <a:spcAft>
                <a:spcPts val="600"/>
              </a:spcAft>
              <a:buClr>
                <a:srgbClr val="6C6F70"/>
              </a:buClr>
              <a:buSzTx/>
              <a:buFontTx/>
              <a:buNone/>
              <a:tabLst/>
              <a:defRPr/>
            </a:pPr>
            <a:endParaRPr kumimoji="0" lang="en-US" sz="1200" b="0" i="0" u="none" strike="noStrike" kern="1200" cap="none" spc="0" normalizeH="0" baseline="0" noProof="0" dirty="0">
              <a:ln>
                <a:noFill/>
              </a:ln>
              <a:solidFill>
                <a:srgbClr val="6C6F7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600"/>
              </a:spcAft>
              <a:buClr>
                <a:srgbClr val="6C6F70"/>
              </a:buClr>
              <a:buSzTx/>
              <a:buFontTx/>
              <a:buNone/>
              <a:tabLst/>
              <a:defRPr/>
            </a:pPr>
            <a:r>
              <a:rPr kumimoji="0" lang="en-US" sz="1400" b="1" i="0" u="none" strike="noStrike" kern="1200" cap="none" spc="0" normalizeH="0" baseline="0" noProof="0" dirty="0">
                <a:ln>
                  <a:noFill/>
                </a:ln>
                <a:solidFill>
                  <a:srgbClr val="0087E2"/>
                </a:solidFill>
                <a:effectLst/>
                <a:uLnTx/>
                <a:uFillTx/>
                <a:latin typeface="Calibri"/>
                <a:ea typeface="+mn-ea"/>
                <a:cs typeface="+mn-cs"/>
              </a:rPr>
              <a:t>Key Outcomes : </a:t>
            </a:r>
          </a:p>
          <a:p>
            <a:pPr marL="171450" marR="0" lvl="0" indent="-171450" algn="l" defTabSz="914400" rtl="0" eaLnBrk="1" fontAlgn="auto" latinLnBrk="0" hangingPunct="1">
              <a:lnSpc>
                <a:spcPct val="100000"/>
              </a:lnSpc>
              <a:spcBef>
                <a:spcPts val="0"/>
              </a:spcBef>
              <a:spcAft>
                <a:spcPts val="600"/>
              </a:spcAft>
              <a:buClr>
                <a:srgbClr val="6C6F70"/>
              </a:buClr>
              <a:buSzTx/>
              <a:buFont typeface="Arial" panose="020B0604020202020204" pitchFamily="34" charset="0"/>
              <a:buChar char="•"/>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Key Product Features: </a:t>
            </a:r>
            <a:r>
              <a:rPr kumimoji="0" lang="en-US" sz="1200" b="0" i="0" u="none" strike="noStrike" kern="1200" cap="none" spc="0" normalizeH="0" baseline="0" noProof="0" dirty="0">
                <a:ln>
                  <a:noFill/>
                </a:ln>
                <a:solidFill>
                  <a:prstClr val="black"/>
                </a:solidFill>
                <a:effectLst/>
                <a:uLnTx/>
                <a:uFillTx/>
                <a:latin typeface="Calibri"/>
                <a:ea typeface="+mn-ea"/>
                <a:cs typeface="+mn-cs"/>
              </a:rPr>
              <a:t>Mine through current and historical product documents to analyze and extract product information in a structured format to be consumed by models</a:t>
            </a:r>
          </a:p>
          <a:p>
            <a:pPr marL="171450" marR="0" lvl="0" indent="-171450" algn="l" defTabSz="914400" rtl="0" eaLnBrk="1" fontAlgn="auto" latinLnBrk="0" hangingPunct="1">
              <a:lnSpc>
                <a:spcPct val="100000"/>
              </a:lnSpc>
              <a:spcBef>
                <a:spcPts val="0"/>
              </a:spcBef>
              <a:spcAft>
                <a:spcPts val="600"/>
              </a:spcAft>
              <a:buClr>
                <a:srgbClr val="6C6F70"/>
              </a:buClr>
              <a:buSzTx/>
              <a:buFont typeface="Arial" panose="020B0604020202020204" pitchFamily="34" charset="0"/>
              <a:buChar char="•"/>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Automated Pipeline which can extract , update &amp; maintain product matrix </a:t>
            </a:r>
            <a:r>
              <a:rPr kumimoji="0" lang="en-US" sz="1200" b="0" i="0" u="none" strike="noStrike" kern="1200" cap="none" spc="0" normalizeH="0" baseline="0" noProof="0" dirty="0">
                <a:ln>
                  <a:noFill/>
                </a:ln>
                <a:solidFill>
                  <a:prstClr val="black"/>
                </a:solidFill>
                <a:effectLst/>
                <a:uLnTx/>
                <a:uFillTx/>
                <a:latin typeface="Calibri"/>
                <a:ea typeface="+mn-ea"/>
                <a:cs typeface="+mn-cs"/>
              </a:rPr>
              <a:t>information which is currently done manually</a:t>
            </a:r>
          </a:p>
          <a:p>
            <a:pPr marL="0" marR="0" lvl="0" indent="0" algn="l" defTabSz="914400" rtl="0" eaLnBrk="1" fontAlgn="auto" latinLnBrk="0" hangingPunct="1">
              <a:lnSpc>
                <a:spcPct val="100000"/>
              </a:lnSpc>
              <a:spcBef>
                <a:spcPts val="0"/>
              </a:spcBef>
              <a:spcAft>
                <a:spcPts val="600"/>
              </a:spcAft>
              <a:buClr>
                <a:srgbClr val="6C6F70"/>
              </a:buClr>
              <a:buSzTx/>
              <a:buFontTx/>
              <a:buNone/>
              <a:tabLst/>
              <a:defRPr/>
            </a:pPr>
            <a:endParaRPr kumimoji="0" lang="en-US" sz="1200" b="0" i="0" u="none" strike="noStrike" kern="1200" cap="none" spc="0" normalizeH="0" baseline="0" noProof="0" dirty="0">
              <a:ln>
                <a:noFill/>
              </a:ln>
              <a:solidFill>
                <a:srgbClr val="6C6F7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600"/>
              </a:spcAft>
              <a:buClr>
                <a:srgbClr val="6C6F70"/>
              </a:buClr>
              <a:buSzTx/>
              <a:buFontTx/>
              <a:buNone/>
              <a:tabLst/>
              <a:defRPr/>
            </a:pPr>
            <a:r>
              <a:rPr kumimoji="0" lang="en-US" sz="1400" b="1" i="0" u="none" strike="noStrike" kern="1200" cap="none" spc="0" normalizeH="0" baseline="0" noProof="0" dirty="0">
                <a:ln>
                  <a:noFill/>
                </a:ln>
                <a:solidFill>
                  <a:srgbClr val="0087E2"/>
                </a:solidFill>
                <a:effectLst/>
                <a:uLnTx/>
                <a:uFillTx/>
                <a:latin typeface="Calibri"/>
                <a:ea typeface="+mn-ea"/>
                <a:cs typeface="+mn-cs"/>
              </a:rPr>
              <a:t>Benefits</a:t>
            </a:r>
          </a:p>
          <a:p>
            <a:pPr marL="171450" marR="0" lvl="0" indent="-171450" algn="l" defTabSz="914400" rtl="0" eaLnBrk="1" fontAlgn="auto" latinLnBrk="0" hangingPunct="1">
              <a:lnSpc>
                <a:spcPct val="100000"/>
              </a:lnSpc>
              <a:spcBef>
                <a:spcPts val="0"/>
              </a:spcBef>
              <a:spcAft>
                <a:spcPts val="600"/>
              </a:spcAft>
              <a:buClr>
                <a:srgbClr val="6C6F70"/>
              </a:buClr>
              <a:buSzTx/>
              <a:buFont typeface="Arial" panose="020B0604020202020204" pitchFamily="34" charset="0"/>
              <a:buChar char="•"/>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Propensity Model Performance : </a:t>
            </a:r>
            <a:r>
              <a:rPr kumimoji="0" lang="en-US" sz="1200" b="0" i="0" u="none" strike="noStrike" kern="1200" cap="none" spc="0" normalizeH="0" baseline="0" noProof="0" dirty="0">
                <a:ln>
                  <a:noFill/>
                </a:ln>
                <a:solidFill>
                  <a:prstClr val="black"/>
                </a:solidFill>
                <a:effectLst/>
                <a:uLnTx/>
                <a:uFillTx/>
                <a:latin typeface="Calibri"/>
                <a:ea typeface="+mn-ea"/>
                <a:cs typeface="+mn-cs"/>
              </a:rPr>
              <a:t>Product holding has a significant impact on model performance. Opportunity to experiment on the improvement in model performance with this additional set of new signals.  </a:t>
            </a:r>
          </a:p>
          <a:p>
            <a:pPr marL="171450" marR="0" lvl="0" indent="-171450" algn="l" defTabSz="914400" rtl="0" eaLnBrk="1" fontAlgn="auto" latinLnBrk="0" hangingPunct="1">
              <a:lnSpc>
                <a:spcPct val="100000"/>
              </a:lnSpc>
              <a:spcBef>
                <a:spcPts val="0"/>
              </a:spcBef>
              <a:spcAft>
                <a:spcPts val="600"/>
              </a:spcAft>
              <a:buClr>
                <a:srgbClr val="6C6F70"/>
              </a:buClr>
              <a:buSzTx/>
              <a:buFont typeface="Arial" panose="020B0604020202020204" pitchFamily="34" charset="0"/>
              <a:buChar char="•"/>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New Insights : </a:t>
            </a:r>
            <a:r>
              <a:rPr kumimoji="0" lang="en-US" sz="1200" b="0" i="0" u="none" strike="noStrike" kern="1200" cap="none" spc="0" normalizeH="0" baseline="0" noProof="0" dirty="0">
                <a:ln>
                  <a:noFill/>
                </a:ln>
                <a:solidFill>
                  <a:prstClr val="black"/>
                </a:solidFill>
                <a:effectLst/>
                <a:uLnTx/>
                <a:uFillTx/>
                <a:latin typeface="Calibri"/>
                <a:ea typeface="+mn-ea"/>
                <a:cs typeface="+mn-cs"/>
              </a:rPr>
              <a:t>Key input to understand the relation between Product Features &amp; Propensity to purchase over historical data </a:t>
            </a:r>
            <a:endParaRPr kumimoji="0" lang="en-US" sz="1200" b="0" i="1" u="none" strike="noStrike" kern="1200" cap="none" spc="0" normalizeH="0" baseline="0" noProof="0" dirty="0">
              <a:ln>
                <a:noFill/>
              </a:ln>
              <a:solidFill>
                <a:srgbClr val="6C6F70"/>
              </a:solidFill>
              <a:effectLst/>
              <a:uLnTx/>
              <a:uFillTx/>
              <a:latin typeface="Calibri"/>
              <a:ea typeface="+mn-ea"/>
              <a:cs typeface="+mn-cs"/>
            </a:endParaRPr>
          </a:p>
          <a:p>
            <a:pPr marL="171450" marR="0" lvl="0" indent="-171450" algn="l" defTabSz="914400" rtl="0" eaLnBrk="1" fontAlgn="auto" latinLnBrk="0" hangingPunct="1">
              <a:lnSpc>
                <a:spcPct val="100000"/>
              </a:lnSpc>
              <a:spcBef>
                <a:spcPts val="0"/>
              </a:spcBef>
              <a:spcAft>
                <a:spcPts val="600"/>
              </a:spcAft>
              <a:buClr>
                <a:srgbClr val="6C6F70"/>
              </a:buClr>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Input for key use cases like </a:t>
            </a:r>
            <a:r>
              <a:rPr kumimoji="0" lang="en-US" sz="1200" b="1" i="0" u="none" strike="noStrike" kern="1200" cap="none" spc="0" normalizeH="0" baseline="0" noProof="0" dirty="0">
                <a:ln>
                  <a:noFill/>
                </a:ln>
                <a:solidFill>
                  <a:prstClr val="black"/>
                </a:solidFill>
                <a:effectLst/>
                <a:uLnTx/>
                <a:uFillTx/>
                <a:latin typeface="Calibri"/>
                <a:ea typeface="+mn-ea"/>
                <a:cs typeface="+mn-cs"/>
              </a:rPr>
              <a:t>mis-conduct, product recommendation &amp; </a:t>
            </a:r>
            <a:r>
              <a:rPr kumimoji="0" lang="en-US" sz="1200" b="1" i="0" u="none" strike="noStrike" kern="1200" cap="none" spc="0" normalizeH="0" baseline="0" noProof="0" dirty="0" err="1">
                <a:ln>
                  <a:noFill/>
                </a:ln>
                <a:solidFill>
                  <a:prstClr val="black"/>
                </a:solidFill>
                <a:effectLst/>
                <a:uLnTx/>
                <a:uFillTx/>
                <a:latin typeface="Calibri"/>
                <a:ea typeface="+mn-ea"/>
                <a:cs typeface="+mn-cs"/>
              </a:rPr>
              <a:t>Plines</a:t>
            </a:r>
            <a:r>
              <a:rPr kumimoji="0" lang="en-US" sz="1200" b="1" i="0" u="none" strike="noStrike" kern="1200" cap="none" spc="0" normalizeH="0" baseline="0" noProof="0" dirty="0">
                <a:ln>
                  <a:noFill/>
                </a:ln>
                <a:solidFill>
                  <a:prstClr val="black"/>
                </a:solidFill>
                <a:effectLst/>
                <a:uLnTx/>
                <a:uFillTx/>
                <a:latin typeface="Calibri"/>
                <a:ea typeface="+mn-ea"/>
                <a:cs typeface="+mn-cs"/>
              </a:rPr>
              <a:t> support: </a:t>
            </a:r>
            <a:r>
              <a:rPr kumimoji="0" lang="en-US" sz="1200" b="0" i="0" u="none" strike="noStrike" kern="1200" cap="none" spc="0" normalizeH="0" baseline="0" noProof="0" dirty="0">
                <a:ln>
                  <a:noFill/>
                </a:ln>
                <a:solidFill>
                  <a:prstClr val="black"/>
                </a:solidFill>
                <a:effectLst/>
                <a:uLnTx/>
                <a:uFillTx/>
                <a:latin typeface="Calibri"/>
                <a:ea typeface="+mn-ea"/>
                <a:cs typeface="+mn-cs"/>
              </a:rPr>
              <a:t>Product matrix can act as metadata while embedding the documents into vector database which can improve relevance during retrieval</a:t>
            </a:r>
          </a:p>
          <a:p>
            <a:pPr marL="0" marR="0" lvl="0" indent="0" algn="l" defTabSz="914400" rtl="0" eaLnBrk="1" fontAlgn="auto" latinLnBrk="0" hangingPunct="1">
              <a:lnSpc>
                <a:spcPct val="100000"/>
              </a:lnSpc>
              <a:spcBef>
                <a:spcPts val="0"/>
              </a:spcBef>
              <a:spcAft>
                <a:spcPts val="600"/>
              </a:spcAft>
              <a:buClr>
                <a:srgbClr val="6C6F70"/>
              </a:buClr>
              <a:buSzTx/>
              <a:buFontTx/>
              <a:buNone/>
              <a:tabLst/>
              <a:defRPr/>
            </a:pPr>
            <a:endParaRPr kumimoji="0" lang="en-US" sz="1200" b="0" i="0" u="none" strike="noStrike" kern="1200" cap="none" spc="0" normalizeH="0" baseline="0" noProof="0" dirty="0">
              <a:ln>
                <a:noFill/>
              </a:ln>
              <a:solidFill>
                <a:srgbClr val="6C6F70"/>
              </a:solidFill>
              <a:effectLst/>
              <a:uLnTx/>
              <a:uFillTx/>
              <a:latin typeface="Calibri"/>
              <a:ea typeface="+mn-ea"/>
              <a:cs typeface="+mn-cs"/>
            </a:endParaRPr>
          </a:p>
        </p:txBody>
      </p:sp>
      <p:sp>
        <p:nvSpPr>
          <p:cNvPr id="195" name="Rectangle 194">
            <a:extLst>
              <a:ext uri="{FF2B5EF4-FFF2-40B4-BE49-F238E27FC236}">
                <a16:creationId xmlns:a16="http://schemas.microsoft.com/office/drawing/2014/main" id="{A8CCB162-8A7E-09AC-0A57-F077305387DF}"/>
              </a:ext>
            </a:extLst>
          </p:cNvPr>
          <p:cNvSpPr/>
          <p:nvPr/>
        </p:nvSpPr>
        <p:spPr>
          <a:xfrm>
            <a:off x="9029822" y="1677333"/>
            <a:ext cx="2726123" cy="708425"/>
          </a:xfrm>
          <a:prstGeom prst="rect">
            <a:avLst/>
          </a:prstGeom>
          <a:gradFill flip="none" rotWithShape="1">
            <a:gsLst>
              <a:gs pos="0">
                <a:schemeClr val="accent5">
                  <a:lumMod val="89000"/>
                </a:schemeClr>
              </a:gs>
              <a:gs pos="100000">
                <a:schemeClr val="accent5">
                  <a:lumMod val="75000"/>
                  <a:alpha val="2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6C6F70"/>
                </a:solidFill>
                <a:effectLst/>
                <a:uLnTx/>
                <a:uFillTx/>
                <a:latin typeface="Calibri"/>
                <a:ea typeface="+mn-ea"/>
                <a:cs typeface="+mn-cs"/>
              </a:rPr>
              <a:t>Collect product documents both current and historical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6C6F70"/>
                </a:solidFill>
                <a:effectLst/>
                <a:uLnTx/>
                <a:uFillTx/>
                <a:latin typeface="Calibri"/>
                <a:ea typeface="+mn-ea"/>
                <a:cs typeface="+mn-cs"/>
              </a:rPr>
              <a:t>Analysis to identify the key product signals to extract from the documents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6C6F70"/>
                </a:solidFill>
                <a:effectLst/>
                <a:uLnTx/>
                <a:uFillTx/>
                <a:latin typeface="Calibri"/>
                <a:ea typeface="+mn-ea"/>
                <a:cs typeface="+mn-cs"/>
              </a:rPr>
              <a:t>Set up LLM models &amp; packages required for the development </a:t>
            </a:r>
            <a:endParaRPr kumimoji="0" lang="en-SG" sz="900" b="0" i="0" u="none" strike="noStrike" kern="1200" cap="none" spc="0" normalizeH="0" baseline="0" noProof="0">
              <a:ln>
                <a:noFill/>
              </a:ln>
              <a:solidFill>
                <a:srgbClr val="6C6F70"/>
              </a:solidFill>
              <a:effectLst/>
              <a:uLnTx/>
              <a:uFillTx/>
              <a:latin typeface="Calibri"/>
              <a:ea typeface="+mn-ea"/>
              <a:cs typeface="+mn-cs"/>
            </a:endParaRPr>
          </a:p>
        </p:txBody>
      </p:sp>
      <p:sp>
        <p:nvSpPr>
          <p:cNvPr id="21" name="Shape 3742">
            <a:extLst>
              <a:ext uri="{FF2B5EF4-FFF2-40B4-BE49-F238E27FC236}">
                <a16:creationId xmlns:a16="http://schemas.microsoft.com/office/drawing/2014/main" id="{A723475D-588B-02F5-D623-0E39623E23BB}"/>
              </a:ext>
            </a:extLst>
          </p:cNvPr>
          <p:cNvSpPr/>
          <p:nvPr/>
        </p:nvSpPr>
        <p:spPr>
          <a:xfrm rot="5400000">
            <a:off x="6841611" y="3596120"/>
            <a:ext cx="272177" cy="565393"/>
          </a:xfrm>
          <a:prstGeom prst="rightArrow">
            <a:avLst>
              <a:gd name="adj1" fmla="val 32000"/>
              <a:gd name="adj2" fmla="val 100000"/>
            </a:avLst>
          </a:pr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410780" rtl="0" eaLnBrk="1" fontAlgn="auto" latinLnBrk="0" hangingPunct="1">
              <a:lnSpc>
                <a:spcPct val="110000"/>
              </a:lnSpc>
              <a:spcBef>
                <a:spcPts val="2110"/>
              </a:spcBef>
              <a:spcAft>
                <a:spcPts val="0"/>
              </a:spcAft>
              <a:buClrTx/>
              <a:buSzTx/>
              <a:buFontTx/>
              <a:buNone/>
              <a:tabLst/>
              <a:defRPr sz="2000">
                <a:solidFill>
                  <a:srgbClr val="4C4C4C"/>
                </a:solidFill>
                <a:latin typeface="Helvetica Neue Light"/>
                <a:ea typeface="Helvetica Neue Light"/>
                <a:cs typeface="Helvetica Neue Light"/>
                <a:sym typeface="Helvetica Neue Light"/>
              </a:defRPr>
            </a:pPr>
            <a:endParaRPr kumimoji="0" sz="1000" b="0" i="0" u="none" strike="noStrike" kern="1200" cap="none" spc="0" normalizeH="0" baseline="0" noProof="0">
              <a:ln>
                <a:noFill/>
              </a:ln>
              <a:solidFill>
                <a:srgbClr val="4C4C4C"/>
              </a:solidFill>
              <a:effectLst/>
              <a:uLnTx/>
              <a:uFillTx/>
              <a:latin typeface="Trebuchet MS" panose="020B0603020202020204" pitchFamily="34" charset="0"/>
              <a:ea typeface="Lato Light" panose="020F0502020204030203" pitchFamily="34" charset="0"/>
              <a:cs typeface="Lato Light" panose="020F0502020204030203" pitchFamily="34" charset="0"/>
              <a:sym typeface="Helvetica Neue Light"/>
            </a:endParaRPr>
          </a:p>
        </p:txBody>
      </p:sp>
      <p:sp>
        <p:nvSpPr>
          <p:cNvPr id="22" name="Shape 3742">
            <a:extLst>
              <a:ext uri="{FF2B5EF4-FFF2-40B4-BE49-F238E27FC236}">
                <a16:creationId xmlns:a16="http://schemas.microsoft.com/office/drawing/2014/main" id="{E8B01ED6-DA99-92B7-1E16-53E5D20E43B4}"/>
              </a:ext>
            </a:extLst>
          </p:cNvPr>
          <p:cNvSpPr/>
          <p:nvPr/>
        </p:nvSpPr>
        <p:spPr>
          <a:xfrm rot="5400000">
            <a:off x="6841611" y="2304620"/>
            <a:ext cx="272177" cy="565393"/>
          </a:xfrm>
          <a:prstGeom prst="rightArrow">
            <a:avLst>
              <a:gd name="adj1" fmla="val 32000"/>
              <a:gd name="adj2" fmla="val 100000"/>
            </a:avLst>
          </a:pr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410780" rtl="0" eaLnBrk="1" fontAlgn="auto" latinLnBrk="0" hangingPunct="1">
              <a:lnSpc>
                <a:spcPct val="110000"/>
              </a:lnSpc>
              <a:spcBef>
                <a:spcPts val="2110"/>
              </a:spcBef>
              <a:spcAft>
                <a:spcPts val="0"/>
              </a:spcAft>
              <a:buClrTx/>
              <a:buSzTx/>
              <a:buFontTx/>
              <a:buNone/>
              <a:tabLst/>
              <a:defRPr sz="2000">
                <a:solidFill>
                  <a:srgbClr val="4C4C4C"/>
                </a:solidFill>
                <a:latin typeface="Helvetica Neue Light"/>
                <a:ea typeface="Helvetica Neue Light"/>
                <a:cs typeface="Helvetica Neue Light"/>
                <a:sym typeface="Helvetica Neue Light"/>
              </a:defRPr>
            </a:pPr>
            <a:endParaRPr kumimoji="0" sz="1000" b="0" i="0" u="none" strike="noStrike" kern="1200" cap="none" spc="0" normalizeH="0" baseline="0" noProof="0">
              <a:ln>
                <a:noFill/>
              </a:ln>
              <a:solidFill>
                <a:srgbClr val="4C4C4C"/>
              </a:solidFill>
              <a:effectLst/>
              <a:uLnTx/>
              <a:uFillTx/>
              <a:latin typeface="Trebuchet MS" panose="020B0603020202020204" pitchFamily="34" charset="0"/>
              <a:ea typeface="Lato Light" panose="020F0502020204030203" pitchFamily="34" charset="0"/>
              <a:cs typeface="Lato Light" panose="020F0502020204030203" pitchFamily="34" charset="0"/>
              <a:sym typeface="Helvetica Neue Light"/>
            </a:endParaRPr>
          </a:p>
        </p:txBody>
      </p:sp>
      <p:sp>
        <p:nvSpPr>
          <p:cNvPr id="29" name="Rectangle 28">
            <a:extLst>
              <a:ext uri="{FF2B5EF4-FFF2-40B4-BE49-F238E27FC236}">
                <a16:creationId xmlns:a16="http://schemas.microsoft.com/office/drawing/2014/main" id="{2B3514E6-E643-9192-D455-953666BFE2FB}"/>
              </a:ext>
            </a:extLst>
          </p:cNvPr>
          <p:cNvSpPr/>
          <p:nvPr/>
        </p:nvSpPr>
        <p:spPr>
          <a:xfrm>
            <a:off x="9029223" y="2845535"/>
            <a:ext cx="2726123" cy="708425"/>
          </a:xfrm>
          <a:prstGeom prst="rect">
            <a:avLst/>
          </a:prstGeom>
          <a:gradFill flip="none" rotWithShape="1">
            <a:gsLst>
              <a:gs pos="0">
                <a:schemeClr val="accent5">
                  <a:lumMod val="89000"/>
                </a:schemeClr>
              </a:gs>
              <a:gs pos="100000">
                <a:schemeClr val="accent5">
                  <a:lumMod val="75000"/>
                  <a:alpha val="2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6C6F70"/>
                </a:solidFill>
                <a:effectLst/>
                <a:uLnTx/>
                <a:uFillTx/>
                <a:latin typeface="Calibri"/>
                <a:ea typeface="+mn-ea"/>
                <a:cs typeface="+mn-cs"/>
              </a:rPr>
              <a:t>Prompt optimization to process and extract key information from the product documents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6C6F70"/>
                </a:solidFill>
                <a:effectLst/>
                <a:uLnTx/>
                <a:uFillTx/>
                <a:latin typeface="Calibri"/>
                <a:ea typeface="+mn-ea"/>
                <a:cs typeface="+mn-cs"/>
              </a:rPr>
              <a:t>Validate the extracted information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6C6F70"/>
                </a:solidFill>
                <a:effectLst/>
                <a:uLnTx/>
                <a:uFillTx/>
                <a:latin typeface="Calibri"/>
                <a:ea typeface="+mn-ea"/>
                <a:cs typeface="+mn-cs"/>
              </a:rPr>
              <a:t>Descriptive analysis on product types &amp; features </a:t>
            </a:r>
          </a:p>
        </p:txBody>
      </p:sp>
      <p:sp>
        <p:nvSpPr>
          <p:cNvPr id="30" name="Rectangle 29">
            <a:extLst>
              <a:ext uri="{FF2B5EF4-FFF2-40B4-BE49-F238E27FC236}">
                <a16:creationId xmlns:a16="http://schemas.microsoft.com/office/drawing/2014/main" id="{6658F70E-B66B-5CB9-294F-40EACC81D30B}"/>
              </a:ext>
            </a:extLst>
          </p:cNvPr>
          <p:cNvSpPr/>
          <p:nvPr/>
        </p:nvSpPr>
        <p:spPr>
          <a:xfrm>
            <a:off x="9078409" y="4198538"/>
            <a:ext cx="2726123" cy="708425"/>
          </a:xfrm>
          <a:prstGeom prst="rect">
            <a:avLst/>
          </a:prstGeom>
          <a:gradFill flip="none" rotWithShape="1">
            <a:gsLst>
              <a:gs pos="0">
                <a:schemeClr val="accent5">
                  <a:lumMod val="89000"/>
                </a:schemeClr>
              </a:gs>
              <a:gs pos="100000">
                <a:schemeClr val="accent5">
                  <a:lumMod val="75000"/>
                  <a:alpha val="2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6C6F70"/>
                </a:solidFill>
                <a:effectLst/>
                <a:uLnTx/>
                <a:uFillTx/>
                <a:latin typeface="Calibri"/>
                <a:ea typeface="+mn-ea"/>
                <a:cs typeface="+mn-cs"/>
              </a:rPr>
              <a:t>Create a new feature group within A360 to store the product features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6C6F70"/>
                </a:solidFill>
                <a:effectLst/>
                <a:uLnTx/>
                <a:uFillTx/>
                <a:latin typeface="Calibri"/>
                <a:ea typeface="+mn-ea"/>
                <a:cs typeface="+mn-cs"/>
              </a:rPr>
              <a:t>Run A360 for 2 years populating this information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6C6F70"/>
                </a:solidFill>
                <a:effectLst/>
                <a:uLnTx/>
                <a:uFillTx/>
                <a:latin typeface="Calibri"/>
                <a:ea typeface="+mn-ea"/>
                <a:cs typeface="+mn-cs"/>
              </a:rPr>
              <a:t>Run Upsell life model to test the improvement in Lift</a:t>
            </a:r>
          </a:p>
        </p:txBody>
      </p:sp>
      <p:sp>
        <p:nvSpPr>
          <p:cNvPr id="31" name="Rectangle 30">
            <a:extLst>
              <a:ext uri="{FF2B5EF4-FFF2-40B4-BE49-F238E27FC236}">
                <a16:creationId xmlns:a16="http://schemas.microsoft.com/office/drawing/2014/main" id="{77828D9C-0026-FFD7-963B-BE8AAB7C791F}"/>
              </a:ext>
            </a:extLst>
          </p:cNvPr>
          <p:cNvSpPr/>
          <p:nvPr/>
        </p:nvSpPr>
        <p:spPr>
          <a:xfrm>
            <a:off x="9090226" y="5544954"/>
            <a:ext cx="2726123" cy="708425"/>
          </a:xfrm>
          <a:prstGeom prst="rect">
            <a:avLst/>
          </a:prstGeom>
          <a:gradFill flip="none" rotWithShape="1">
            <a:gsLst>
              <a:gs pos="0">
                <a:schemeClr val="accent5">
                  <a:lumMod val="89000"/>
                </a:schemeClr>
              </a:gs>
              <a:gs pos="100000">
                <a:schemeClr val="accent5">
                  <a:lumMod val="75000"/>
                  <a:alpha val="2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6C6F70"/>
                </a:solidFill>
                <a:effectLst/>
                <a:uLnTx/>
                <a:uFillTx/>
                <a:latin typeface="Calibri"/>
                <a:ea typeface="+mn-ea"/>
                <a:cs typeface="+mn-cs"/>
              </a:rPr>
              <a:t>Standardize the pipeline to update given the new set of product documents </a:t>
            </a:r>
          </a:p>
        </p:txBody>
      </p:sp>
      <p:grpSp>
        <p:nvGrpSpPr>
          <p:cNvPr id="2" name="Group 1">
            <a:extLst>
              <a:ext uri="{FF2B5EF4-FFF2-40B4-BE49-F238E27FC236}">
                <a16:creationId xmlns:a16="http://schemas.microsoft.com/office/drawing/2014/main" id="{C0A123B0-874A-E682-576B-2CDF58DD1E74}"/>
              </a:ext>
            </a:extLst>
          </p:cNvPr>
          <p:cNvGrpSpPr/>
          <p:nvPr/>
        </p:nvGrpSpPr>
        <p:grpSpPr>
          <a:xfrm>
            <a:off x="8075425" y="2624411"/>
            <a:ext cx="360000" cy="360000"/>
            <a:chOff x="6260133" y="2858465"/>
            <a:chExt cx="360000" cy="360000"/>
          </a:xfrm>
        </p:grpSpPr>
        <p:pic>
          <p:nvPicPr>
            <p:cNvPr id="3" name="Graphic 2" descr="Fast Forward with solid fill">
              <a:extLst>
                <a:ext uri="{FF2B5EF4-FFF2-40B4-BE49-F238E27FC236}">
                  <a16:creationId xmlns:a16="http://schemas.microsoft.com/office/drawing/2014/main" id="{34E71F2B-CDFE-DA5C-04E2-378D9F07EF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0133" y="2858465"/>
              <a:ext cx="360000" cy="360000"/>
            </a:xfrm>
            <a:prstGeom prst="rect">
              <a:avLst/>
            </a:prstGeom>
          </p:spPr>
        </p:pic>
        <p:sp>
          <p:nvSpPr>
            <p:cNvPr id="4" name="Isosceles Triangle 3">
              <a:extLst>
                <a:ext uri="{FF2B5EF4-FFF2-40B4-BE49-F238E27FC236}">
                  <a16:creationId xmlns:a16="http://schemas.microsoft.com/office/drawing/2014/main" id="{9F74BA1C-AE27-8FF3-4F68-1BB1EF0D3F32}"/>
                </a:ext>
              </a:extLst>
            </p:cNvPr>
            <p:cNvSpPr/>
            <p:nvPr/>
          </p:nvSpPr>
          <p:spPr>
            <a:xfrm rot="5400000">
              <a:off x="6288644" y="2983807"/>
              <a:ext cx="210534" cy="104841"/>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a:ln>
                  <a:noFill/>
                </a:ln>
                <a:solidFill>
                  <a:srgbClr val="6C6F70"/>
                </a:solidFill>
                <a:effectLst/>
                <a:uLnTx/>
                <a:uFillTx/>
                <a:latin typeface="Calibri"/>
                <a:ea typeface="+mn-ea"/>
                <a:cs typeface="+mn-cs"/>
              </a:endParaRPr>
            </a:p>
          </p:txBody>
        </p:sp>
      </p:grpSp>
      <p:grpSp>
        <p:nvGrpSpPr>
          <p:cNvPr id="8" name="Group 7">
            <a:extLst>
              <a:ext uri="{FF2B5EF4-FFF2-40B4-BE49-F238E27FC236}">
                <a16:creationId xmlns:a16="http://schemas.microsoft.com/office/drawing/2014/main" id="{5EBB0601-7685-E48C-6920-621B049301C6}"/>
              </a:ext>
            </a:extLst>
          </p:cNvPr>
          <p:cNvGrpSpPr/>
          <p:nvPr/>
        </p:nvGrpSpPr>
        <p:grpSpPr>
          <a:xfrm>
            <a:off x="8129443" y="3914266"/>
            <a:ext cx="360000" cy="360000"/>
            <a:chOff x="6328572" y="3560791"/>
            <a:chExt cx="360000" cy="360000"/>
          </a:xfrm>
        </p:grpSpPr>
        <p:pic>
          <p:nvPicPr>
            <p:cNvPr id="9" name="Graphic 8" descr="Fast Forward with solid fill">
              <a:extLst>
                <a:ext uri="{FF2B5EF4-FFF2-40B4-BE49-F238E27FC236}">
                  <a16:creationId xmlns:a16="http://schemas.microsoft.com/office/drawing/2014/main" id="{C0E024BD-E302-0691-2679-71553F62A4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28572" y="3560791"/>
              <a:ext cx="360000" cy="360000"/>
            </a:xfrm>
            <a:prstGeom prst="rect">
              <a:avLst/>
            </a:prstGeom>
          </p:spPr>
        </p:pic>
        <p:sp>
          <p:nvSpPr>
            <p:cNvPr id="12" name="Isosceles Triangle 11">
              <a:extLst>
                <a:ext uri="{FF2B5EF4-FFF2-40B4-BE49-F238E27FC236}">
                  <a16:creationId xmlns:a16="http://schemas.microsoft.com/office/drawing/2014/main" id="{744C75E1-2D6A-0622-7295-13E13FF2B797}"/>
                </a:ext>
              </a:extLst>
            </p:cNvPr>
            <p:cNvSpPr/>
            <p:nvPr/>
          </p:nvSpPr>
          <p:spPr>
            <a:xfrm rot="5400000">
              <a:off x="6472461" y="3688371"/>
              <a:ext cx="210534" cy="104841"/>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200" b="0" i="0" u="none" strike="noStrike" kern="1200" cap="none" spc="0" normalizeH="0" baseline="0" noProof="0">
                <a:ln>
                  <a:noFill/>
                </a:ln>
                <a:solidFill>
                  <a:srgbClr val="6C6F70"/>
                </a:solidFill>
                <a:effectLst/>
                <a:uLnTx/>
                <a:uFillTx/>
                <a:latin typeface="Calibri"/>
                <a:ea typeface="+mn-ea"/>
                <a:cs typeface="+mn-cs"/>
              </a:endParaRPr>
            </a:p>
          </p:txBody>
        </p:sp>
      </p:grpSp>
    </p:spTree>
    <p:extLst>
      <p:ext uri="{BB962C8B-B14F-4D97-AF65-F5344CB8AC3E}">
        <p14:creationId xmlns:p14="http://schemas.microsoft.com/office/powerpoint/2010/main" val="1747236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C053CF-D821-70C9-7DD6-99C8046C66F1}"/>
              </a:ext>
            </a:extLst>
          </p:cNvPr>
          <p:cNvSpPr>
            <a:spLocks noGrp="1"/>
          </p:cNvSpPr>
          <p:nvPr>
            <p:ph type="sldNum" sz="quarter" idx="4"/>
          </p:nvPr>
        </p:nvSpPr>
        <p:spPr/>
        <p:txBody>
          <a:bodyPr/>
          <a:lstStyle/>
          <a:p>
            <a:fld id="{BF7B486F-CDDB-4717-A298-06D195E96E62}" type="slidenum">
              <a:rPr lang="fr-FR" smtClean="0"/>
              <a:pPr/>
              <a:t>3</a:t>
            </a:fld>
            <a:endParaRPr lang="fr-FR"/>
          </a:p>
        </p:txBody>
      </p:sp>
      <p:sp>
        <p:nvSpPr>
          <p:cNvPr id="5" name="Title 4">
            <a:extLst>
              <a:ext uri="{FF2B5EF4-FFF2-40B4-BE49-F238E27FC236}">
                <a16:creationId xmlns:a16="http://schemas.microsoft.com/office/drawing/2014/main" id="{16C67A03-D130-CEF6-8BA9-810A86799991}"/>
              </a:ext>
            </a:extLst>
          </p:cNvPr>
          <p:cNvSpPr>
            <a:spLocks noGrp="1"/>
          </p:cNvSpPr>
          <p:nvPr>
            <p:ph type="title"/>
          </p:nvPr>
        </p:nvSpPr>
        <p:spPr>
          <a:xfrm>
            <a:off x="2263139" y="234558"/>
            <a:ext cx="9038135" cy="603844"/>
          </a:xfrm>
        </p:spPr>
        <p:txBody>
          <a:bodyPr/>
          <a:lstStyle/>
          <a:p>
            <a:r>
              <a:rPr lang="en-SG" dirty="0"/>
              <a:t>Project Overview</a:t>
            </a:r>
            <a:endParaRPr lang="en-US" dirty="0"/>
          </a:p>
        </p:txBody>
      </p:sp>
      <p:sp>
        <p:nvSpPr>
          <p:cNvPr id="9" name="TextBox 8">
            <a:extLst>
              <a:ext uri="{FF2B5EF4-FFF2-40B4-BE49-F238E27FC236}">
                <a16:creationId xmlns:a16="http://schemas.microsoft.com/office/drawing/2014/main" id="{ADA4ED49-6E79-00AD-F680-727AAC40EADE}"/>
              </a:ext>
            </a:extLst>
          </p:cNvPr>
          <p:cNvSpPr txBox="1"/>
          <p:nvPr/>
        </p:nvSpPr>
        <p:spPr>
          <a:xfrm>
            <a:off x="5676738" y="3583172"/>
            <a:ext cx="0" cy="0"/>
          </a:xfrm>
          <a:prstGeom prst="rect">
            <a:avLst/>
          </a:prstGeom>
          <a:noFill/>
        </p:spPr>
        <p:txBody>
          <a:bodyPr wrap="none" lIns="0" tIns="0" rIns="0" bIns="0" rtlCol="0" anchor="t">
            <a:noAutofit/>
          </a:bodyPr>
          <a:lstStyle/>
          <a:p>
            <a:pPr marL="172800" indent="-172800" algn="l">
              <a:spcAft>
                <a:spcPts val="600"/>
              </a:spcAft>
              <a:buClr>
                <a:schemeClr val="accent2"/>
              </a:buClr>
              <a:buFont typeface="Arial" panose="020B0604020202020204" pitchFamily="34" charset="0"/>
              <a:buChar char="•"/>
            </a:pPr>
            <a:endParaRPr lang="en-US" sz="1400">
              <a:solidFill>
                <a:schemeClr val="accent2"/>
              </a:solidFill>
            </a:endParaRPr>
          </a:p>
        </p:txBody>
      </p:sp>
      <p:sp>
        <p:nvSpPr>
          <p:cNvPr id="10" name="Rectangle: Rounded Corners 5">
            <a:extLst>
              <a:ext uri="{FF2B5EF4-FFF2-40B4-BE49-F238E27FC236}">
                <a16:creationId xmlns:a16="http://schemas.microsoft.com/office/drawing/2014/main" id="{A258CE5A-6570-ED38-F620-D1B8B0764683}"/>
              </a:ext>
            </a:extLst>
          </p:cNvPr>
          <p:cNvSpPr/>
          <p:nvPr/>
        </p:nvSpPr>
        <p:spPr>
          <a:xfrm>
            <a:off x="340358" y="1854033"/>
            <a:ext cx="3200753" cy="710755"/>
          </a:xfrm>
          <a:prstGeom prst="round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atin typeface="+mj-lt"/>
              </a:rPr>
              <a:t>Current Challenges</a:t>
            </a:r>
          </a:p>
        </p:txBody>
      </p:sp>
      <p:sp>
        <p:nvSpPr>
          <p:cNvPr id="11" name="Oval 10">
            <a:extLst>
              <a:ext uri="{FF2B5EF4-FFF2-40B4-BE49-F238E27FC236}">
                <a16:creationId xmlns:a16="http://schemas.microsoft.com/office/drawing/2014/main" id="{0F49C4AA-1CBD-AF3A-AE0C-8C0629FF812B}"/>
              </a:ext>
            </a:extLst>
          </p:cNvPr>
          <p:cNvSpPr/>
          <p:nvPr/>
        </p:nvSpPr>
        <p:spPr>
          <a:xfrm>
            <a:off x="1482170" y="1370228"/>
            <a:ext cx="648000" cy="6480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sp>
        <p:nvSpPr>
          <p:cNvPr id="12" name="Rectangle: Rounded Corners 7">
            <a:extLst>
              <a:ext uri="{FF2B5EF4-FFF2-40B4-BE49-F238E27FC236}">
                <a16:creationId xmlns:a16="http://schemas.microsoft.com/office/drawing/2014/main" id="{84867FBC-4F72-31AE-5CF5-00A307DD3FC4}"/>
              </a:ext>
            </a:extLst>
          </p:cNvPr>
          <p:cNvSpPr/>
          <p:nvPr/>
        </p:nvSpPr>
        <p:spPr>
          <a:xfrm>
            <a:off x="4258720" y="1854032"/>
            <a:ext cx="3200753" cy="710755"/>
          </a:xfrm>
          <a:prstGeom prst="round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atin typeface="+mj-lt"/>
              </a:rPr>
              <a:t>AI Solutions</a:t>
            </a:r>
          </a:p>
        </p:txBody>
      </p:sp>
      <p:sp>
        <p:nvSpPr>
          <p:cNvPr id="13" name="Rectangle: Rounded Corners 8">
            <a:extLst>
              <a:ext uri="{FF2B5EF4-FFF2-40B4-BE49-F238E27FC236}">
                <a16:creationId xmlns:a16="http://schemas.microsoft.com/office/drawing/2014/main" id="{ED3AFC5C-244A-A07F-FF35-284C00E83540}"/>
              </a:ext>
            </a:extLst>
          </p:cNvPr>
          <p:cNvSpPr/>
          <p:nvPr/>
        </p:nvSpPr>
        <p:spPr>
          <a:xfrm>
            <a:off x="8094689" y="1854032"/>
            <a:ext cx="3200753" cy="710755"/>
          </a:xfrm>
          <a:prstGeom prst="round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atin typeface="+mj-lt"/>
              </a:rPr>
              <a:t>Business Outcome</a:t>
            </a:r>
          </a:p>
        </p:txBody>
      </p:sp>
      <p:cxnSp>
        <p:nvCxnSpPr>
          <p:cNvPr id="14" name="Straight Connector 13">
            <a:extLst>
              <a:ext uri="{FF2B5EF4-FFF2-40B4-BE49-F238E27FC236}">
                <a16:creationId xmlns:a16="http://schemas.microsoft.com/office/drawing/2014/main" id="{B872AD85-0063-5DD4-9CF9-78ED7A6D7DDA}"/>
              </a:ext>
            </a:extLst>
          </p:cNvPr>
          <p:cNvCxnSpPr>
            <a:cxnSpLocks/>
          </p:cNvCxnSpPr>
          <p:nvPr/>
        </p:nvCxnSpPr>
        <p:spPr>
          <a:xfrm>
            <a:off x="3907404" y="2201150"/>
            <a:ext cx="0" cy="2433489"/>
          </a:xfrm>
          <a:prstGeom prst="line">
            <a:avLst/>
          </a:prstGeom>
          <a:noFill/>
          <a:ln w="9525" cap="rnd" cmpd="sng" algn="ctr">
            <a:solidFill>
              <a:srgbClr val="9A9A9A"/>
            </a:solidFill>
            <a:prstDash val="solid"/>
            <a:miter lim="800000"/>
          </a:ln>
          <a:effectLst/>
        </p:spPr>
      </p:cxnSp>
      <p:grpSp>
        <p:nvGrpSpPr>
          <p:cNvPr id="15" name="Group 14">
            <a:extLst>
              <a:ext uri="{FF2B5EF4-FFF2-40B4-BE49-F238E27FC236}">
                <a16:creationId xmlns:a16="http://schemas.microsoft.com/office/drawing/2014/main" id="{0EC60E7A-8016-CC18-C322-2459DE1AB3D2}"/>
              </a:ext>
            </a:extLst>
          </p:cNvPr>
          <p:cNvGrpSpPr/>
          <p:nvPr/>
        </p:nvGrpSpPr>
        <p:grpSpPr>
          <a:xfrm>
            <a:off x="3802842" y="3651734"/>
            <a:ext cx="209119" cy="209624"/>
            <a:chOff x="5937564" y="3833745"/>
            <a:chExt cx="306171" cy="306910"/>
          </a:xfrm>
          <a:solidFill>
            <a:schemeClr val="accent1"/>
          </a:solidFill>
        </p:grpSpPr>
        <p:sp>
          <p:nvSpPr>
            <p:cNvPr id="16" name="Freeform 94">
              <a:extLst>
                <a:ext uri="{FF2B5EF4-FFF2-40B4-BE49-F238E27FC236}">
                  <a16:creationId xmlns:a16="http://schemas.microsoft.com/office/drawing/2014/main" id="{2975D54E-9616-144C-4EBA-64F4E4920DEA}"/>
                </a:ext>
              </a:extLst>
            </p:cNvPr>
            <p:cNvSpPr>
              <a:spLocks/>
            </p:cNvSpPr>
            <p:nvPr/>
          </p:nvSpPr>
          <p:spPr bwMode="gray">
            <a:xfrm>
              <a:off x="593756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accent1"/>
            </a:solidFill>
            <a:ln>
              <a:solidFill>
                <a:schemeClr val="accent1"/>
              </a:solidFill>
            </a:ln>
          </p:spPr>
          <p:txBody>
            <a:bodyPr vert="horz" wrap="square" lIns="88641" tIns="44321" rIns="88641" bIns="443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E6F73"/>
                </a:solidFill>
                <a:effectLst/>
                <a:uLnTx/>
                <a:uFillTx/>
                <a:latin typeface="+mj-lt"/>
                <a:cs typeface="Arial" panose="020B0604020202020204" pitchFamily="34" charset="0"/>
              </a:endParaRPr>
            </a:p>
          </p:txBody>
        </p:sp>
        <p:sp>
          <p:nvSpPr>
            <p:cNvPr id="17" name="Freeform 95">
              <a:extLst>
                <a:ext uri="{FF2B5EF4-FFF2-40B4-BE49-F238E27FC236}">
                  <a16:creationId xmlns:a16="http://schemas.microsoft.com/office/drawing/2014/main" id="{BC0A253C-1B61-6DAB-20FC-EA154ED0F322}"/>
                </a:ext>
              </a:extLst>
            </p:cNvPr>
            <p:cNvSpPr>
              <a:spLocks/>
            </p:cNvSpPr>
            <p:nvPr/>
          </p:nvSpPr>
          <p:spPr bwMode="gray">
            <a:xfrm>
              <a:off x="605399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grpFill/>
            <a:ln w="9525">
              <a:solidFill>
                <a:schemeClr val="bg1"/>
              </a:solidFill>
              <a:round/>
              <a:headEnd/>
              <a:tailEnd/>
            </a:ln>
          </p:spPr>
          <p:txBody>
            <a:bodyPr vert="horz" wrap="square" lIns="88641" tIns="44321" rIns="88641" bIns="443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mj-lt"/>
                <a:cs typeface="Arial" panose="020B0604020202020204" pitchFamily="34" charset="0"/>
              </a:endParaRPr>
            </a:p>
          </p:txBody>
        </p:sp>
      </p:grpSp>
      <p:cxnSp>
        <p:nvCxnSpPr>
          <p:cNvPr id="18" name="Straight Connector 17">
            <a:extLst>
              <a:ext uri="{FF2B5EF4-FFF2-40B4-BE49-F238E27FC236}">
                <a16:creationId xmlns:a16="http://schemas.microsoft.com/office/drawing/2014/main" id="{6F7FC1F7-2A54-5491-2130-34CF02ACCAB1}"/>
              </a:ext>
            </a:extLst>
          </p:cNvPr>
          <p:cNvCxnSpPr>
            <a:cxnSpLocks/>
          </p:cNvCxnSpPr>
          <p:nvPr/>
        </p:nvCxnSpPr>
        <p:spPr>
          <a:xfrm>
            <a:off x="7841958" y="2209409"/>
            <a:ext cx="0" cy="4108414"/>
          </a:xfrm>
          <a:prstGeom prst="line">
            <a:avLst/>
          </a:prstGeom>
          <a:noFill/>
          <a:ln w="9525" cap="rnd" cmpd="sng" algn="ctr">
            <a:solidFill>
              <a:srgbClr val="9A9A9A"/>
            </a:solidFill>
            <a:prstDash val="solid"/>
            <a:miter lim="800000"/>
          </a:ln>
          <a:effectLst/>
        </p:spPr>
      </p:cxnSp>
      <p:sp>
        <p:nvSpPr>
          <p:cNvPr id="19" name="Rectangle: Rounded Corners 14">
            <a:extLst>
              <a:ext uri="{FF2B5EF4-FFF2-40B4-BE49-F238E27FC236}">
                <a16:creationId xmlns:a16="http://schemas.microsoft.com/office/drawing/2014/main" id="{6A868BF6-9CD5-40B4-AE19-44CF6BA553DF}"/>
              </a:ext>
            </a:extLst>
          </p:cNvPr>
          <p:cNvSpPr/>
          <p:nvPr/>
        </p:nvSpPr>
        <p:spPr>
          <a:xfrm>
            <a:off x="4258719" y="2929207"/>
            <a:ext cx="3200749" cy="904885"/>
          </a:xfrm>
          <a:prstGeom prst="roundRect">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1100" dirty="0">
                <a:solidFill>
                  <a:schemeClr val="tx1"/>
                </a:solidFill>
                <a:latin typeface="+mj-lt"/>
              </a:rPr>
              <a:t>We need a scalable solution to manage large volumes of unstructured policy documents. This project will provide that solution.</a:t>
            </a:r>
          </a:p>
        </p:txBody>
      </p:sp>
      <p:sp>
        <p:nvSpPr>
          <p:cNvPr id="20" name="Rectangle: Rounded Corners 15">
            <a:extLst>
              <a:ext uri="{FF2B5EF4-FFF2-40B4-BE49-F238E27FC236}">
                <a16:creationId xmlns:a16="http://schemas.microsoft.com/office/drawing/2014/main" id="{D15B04E2-EF34-FD1B-AA14-FB50FA701308}"/>
              </a:ext>
            </a:extLst>
          </p:cNvPr>
          <p:cNvSpPr/>
          <p:nvPr/>
        </p:nvSpPr>
        <p:spPr>
          <a:xfrm>
            <a:off x="4261338" y="3925439"/>
            <a:ext cx="3198130" cy="709200"/>
          </a:xfrm>
          <a:prstGeom prst="roundRect">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1100" dirty="0">
                <a:solidFill>
                  <a:schemeClr val="tx1"/>
                </a:solidFill>
                <a:latin typeface="+mj-lt"/>
              </a:rPr>
              <a:t>We will utilize GenAI to consolidate information into a structured JSON response.</a:t>
            </a:r>
            <a:endParaRPr lang="en-SG" sz="1100" dirty="0">
              <a:solidFill>
                <a:schemeClr val="tx1"/>
              </a:solidFill>
              <a:latin typeface="+mj-lt"/>
            </a:endParaRPr>
          </a:p>
        </p:txBody>
      </p:sp>
      <p:sp>
        <p:nvSpPr>
          <p:cNvPr id="21" name="Rectangle: Rounded Corners 16">
            <a:extLst>
              <a:ext uri="{FF2B5EF4-FFF2-40B4-BE49-F238E27FC236}">
                <a16:creationId xmlns:a16="http://schemas.microsoft.com/office/drawing/2014/main" id="{5DB15D93-102D-F3F8-7360-EABCB0750C7D}"/>
              </a:ext>
            </a:extLst>
          </p:cNvPr>
          <p:cNvSpPr/>
          <p:nvPr/>
        </p:nvSpPr>
        <p:spPr>
          <a:xfrm>
            <a:off x="8127264" y="2920333"/>
            <a:ext cx="3157307" cy="726950"/>
          </a:xfrm>
          <a:prstGeom prst="roundRect">
            <a:avLst/>
          </a:prstGeom>
          <a:solidFill>
            <a:srgbClr val="FFC899"/>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spcAft>
                <a:spcPts val="600"/>
              </a:spcAft>
            </a:pPr>
            <a:r>
              <a:rPr lang="en-SG" sz="1100" dirty="0">
                <a:latin typeface="+mj-lt"/>
              </a:rPr>
              <a:t>✅ </a:t>
            </a:r>
            <a:r>
              <a:rPr lang="en-SG" sz="1100" dirty="0">
                <a:solidFill>
                  <a:schemeClr val="tx1"/>
                </a:solidFill>
                <a:latin typeface="+mj-lt"/>
              </a:rPr>
              <a:t>Enhancement of existing predictive models</a:t>
            </a:r>
            <a:endParaRPr lang="en-US" sz="1100" b="1" dirty="0">
              <a:solidFill>
                <a:schemeClr val="tx1"/>
              </a:solidFill>
              <a:latin typeface="+mj-lt"/>
            </a:endParaRPr>
          </a:p>
        </p:txBody>
      </p:sp>
      <p:sp>
        <p:nvSpPr>
          <p:cNvPr id="22" name="Rectangle: Rounded Corners 17">
            <a:extLst>
              <a:ext uri="{FF2B5EF4-FFF2-40B4-BE49-F238E27FC236}">
                <a16:creationId xmlns:a16="http://schemas.microsoft.com/office/drawing/2014/main" id="{58471C23-406B-DBFB-4746-86DA554E488D}"/>
              </a:ext>
            </a:extLst>
          </p:cNvPr>
          <p:cNvSpPr/>
          <p:nvPr/>
        </p:nvSpPr>
        <p:spPr>
          <a:xfrm>
            <a:off x="8127265" y="3837732"/>
            <a:ext cx="3157306" cy="1335270"/>
          </a:xfrm>
          <a:prstGeom prst="roundRect">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spcAft>
                <a:spcPts val="600"/>
              </a:spcAft>
            </a:pPr>
            <a:r>
              <a:rPr lang="en-SG" sz="1100" dirty="0">
                <a:latin typeface="+mj-lt"/>
              </a:rPr>
              <a:t>✅ </a:t>
            </a:r>
            <a:r>
              <a:rPr lang="en-US" sz="1100" dirty="0">
                <a:solidFill>
                  <a:schemeClr val="tx1"/>
                </a:solidFill>
                <a:latin typeface="+mj-lt"/>
              </a:rPr>
              <a:t>Policies are always either being updated or new policies are being implemented.</a:t>
            </a:r>
          </a:p>
          <a:p>
            <a:pPr>
              <a:spcAft>
                <a:spcPts val="600"/>
              </a:spcAft>
            </a:pPr>
            <a:r>
              <a:rPr lang="en-US" sz="1100" dirty="0">
                <a:solidFill>
                  <a:schemeClr val="tx1"/>
                </a:solidFill>
                <a:latin typeface="+mj-lt"/>
              </a:rPr>
              <a:t>Process data quickly and efficiently, allowing our advisors to promptly adapt to the changes and meet customer needs.</a:t>
            </a:r>
          </a:p>
        </p:txBody>
      </p:sp>
      <p:sp>
        <p:nvSpPr>
          <p:cNvPr id="23" name="Rectangle: Rounded Corners 18">
            <a:extLst>
              <a:ext uri="{FF2B5EF4-FFF2-40B4-BE49-F238E27FC236}">
                <a16:creationId xmlns:a16="http://schemas.microsoft.com/office/drawing/2014/main" id="{5976DAF8-3620-EA69-746B-65816A09441C}"/>
              </a:ext>
            </a:extLst>
          </p:cNvPr>
          <p:cNvSpPr/>
          <p:nvPr/>
        </p:nvSpPr>
        <p:spPr>
          <a:xfrm>
            <a:off x="340358" y="2928431"/>
            <a:ext cx="3200751" cy="710755"/>
          </a:xfrm>
          <a:prstGeom prst="roundRect">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1100" dirty="0">
                <a:solidFill>
                  <a:schemeClr val="tx1"/>
                </a:solidFill>
                <a:latin typeface="+mj-lt"/>
              </a:rPr>
              <a:t>Currently, the manual processing of product information is not only time-consuming but also prone to errors.</a:t>
            </a:r>
            <a:endParaRPr lang="en-SG" sz="1100" dirty="0">
              <a:solidFill>
                <a:schemeClr val="tx1"/>
              </a:solidFill>
              <a:latin typeface="+mj-lt"/>
            </a:endParaRPr>
          </a:p>
        </p:txBody>
      </p:sp>
      <p:sp>
        <p:nvSpPr>
          <p:cNvPr id="24" name="Rectangle: Rounded Corners 19">
            <a:extLst>
              <a:ext uri="{FF2B5EF4-FFF2-40B4-BE49-F238E27FC236}">
                <a16:creationId xmlns:a16="http://schemas.microsoft.com/office/drawing/2014/main" id="{23836056-D739-29B0-6F44-95702E31792C}"/>
              </a:ext>
            </a:extLst>
          </p:cNvPr>
          <p:cNvSpPr/>
          <p:nvPr/>
        </p:nvSpPr>
        <p:spPr>
          <a:xfrm>
            <a:off x="340357" y="3925439"/>
            <a:ext cx="3200752" cy="709200"/>
          </a:xfrm>
          <a:prstGeom prst="roundRect">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SG" sz="1100">
                <a:solidFill>
                  <a:schemeClr val="tx1"/>
                </a:solidFill>
                <a:latin typeface="+mj-lt"/>
              </a:rPr>
              <a:t>We lack a structured approach to maintaining and updating our product matrices, which affects the efficiency of our operations.</a:t>
            </a:r>
          </a:p>
        </p:txBody>
      </p:sp>
      <p:sp>
        <p:nvSpPr>
          <p:cNvPr id="25" name="Oval 24">
            <a:extLst>
              <a:ext uri="{FF2B5EF4-FFF2-40B4-BE49-F238E27FC236}">
                <a16:creationId xmlns:a16="http://schemas.microsoft.com/office/drawing/2014/main" id="{092114B9-7E9B-FA23-1764-7C540E8F6825}"/>
              </a:ext>
            </a:extLst>
          </p:cNvPr>
          <p:cNvSpPr/>
          <p:nvPr/>
        </p:nvSpPr>
        <p:spPr>
          <a:xfrm>
            <a:off x="5561095" y="1367998"/>
            <a:ext cx="648000" cy="6480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sp>
        <p:nvSpPr>
          <p:cNvPr id="26" name="Oval 25">
            <a:extLst>
              <a:ext uri="{FF2B5EF4-FFF2-40B4-BE49-F238E27FC236}">
                <a16:creationId xmlns:a16="http://schemas.microsoft.com/office/drawing/2014/main" id="{0861A0A4-E5C5-A7C7-1AF1-6AA1A21EAFFC}"/>
              </a:ext>
            </a:extLst>
          </p:cNvPr>
          <p:cNvSpPr/>
          <p:nvPr/>
        </p:nvSpPr>
        <p:spPr>
          <a:xfrm>
            <a:off x="9398621" y="1387190"/>
            <a:ext cx="648000" cy="6480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mj-lt"/>
            </a:endParaRPr>
          </a:p>
        </p:txBody>
      </p:sp>
      <p:pic>
        <p:nvPicPr>
          <p:cNvPr id="27" name="Graphic 26" descr="Hurdle with solid fill">
            <a:extLst>
              <a:ext uri="{FF2B5EF4-FFF2-40B4-BE49-F238E27FC236}">
                <a16:creationId xmlns:a16="http://schemas.microsoft.com/office/drawing/2014/main" id="{2A00C577-F83D-7968-EF7F-2F76F5C84E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36170" y="1407289"/>
            <a:ext cx="540000" cy="540000"/>
          </a:xfrm>
          <a:prstGeom prst="rect">
            <a:avLst/>
          </a:prstGeom>
        </p:spPr>
      </p:pic>
      <p:pic>
        <p:nvPicPr>
          <p:cNvPr id="28" name="Graphic 27" descr="Continuous Improvement with solid fill">
            <a:extLst>
              <a:ext uri="{FF2B5EF4-FFF2-40B4-BE49-F238E27FC236}">
                <a16:creationId xmlns:a16="http://schemas.microsoft.com/office/drawing/2014/main" id="{61F12DEE-32F8-FB9B-62E5-B3EE8AFDA3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09422" y="1437118"/>
            <a:ext cx="540000" cy="540000"/>
          </a:xfrm>
          <a:prstGeom prst="rect">
            <a:avLst/>
          </a:prstGeom>
        </p:spPr>
      </p:pic>
      <p:grpSp>
        <p:nvGrpSpPr>
          <p:cNvPr id="29" name="Group 28">
            <a:extLst>
              <a:ext uri="{FF2B5EF4-FFF2-40B4-BE49-F238E27FC236}">
                <a16:creationId xmlns:a16="http://schemas.microsoft.com/office/drawing/2014/main" id="{C7B7425F-5948-4CEE-C119-E30695C78969}"/>
              </a:ext>
            </a:extLst>
          </p:cNvPr>
          <p:cNvGrpSpPr/>
          <p:nvPr/>
        </p:nvGrpSpPr>
        <p:grpSpPr>
          <a:xfrm>
            <a:off x="7721368" y="3651734"/>
            <a:ext cx="209119" cy="209624"/>
            <a:chOff x="5937564" y="3833745"/>
            <a:chExt cx="306171" cy="306910"/>
          </a:xfrm>
          <a:solidFill>
            <a:schemeClr val="accent1"/>
          </a:solidFill>
        </p:grpSpPr>
        <p:sp>
          <p:nvSpPr>
            <p:cNvPr id="30" name="Freeform 94">
              <a:extLst>
                <a:ext uri="{FF2B5EF4-FFF2-40B4-BE49-F238E27FC236}">
                  <a16:creationId xmlns:a16="http://schemas.microsoft.com/office/drawing/2014/main" id="{2B877611-04C5-7B39-C12B-6862B99A023F}"/>
                </a:ext>
              </a:extLst>
            </p:cNvPr>
            <p:cNvSpPr>
              <a:spLocks/>
            </p:cNvSpPr>
            <p:nvPr/>
          </p:nvSpPr>
          <p:spPr bwMode="gray">
            <a:xfrm>
              <a:off x="593756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grpFill/>
            <a:ln>
              <a:solidFill>
                <a:schemeClr val="bg1"/>
              </a:solidFill>
            </a:ln>
          </p:spPr>
          <p:txBody>
            <a:bodyPr vert="horz" wrap="square" lIns="88641" tIns="44321" rIns="88641" bIns="443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E6F73"/>
                </a:solidFill>
                <a:effectLst/>
                <a:uLnTx/>
                <a:uFillTx/>
                <a:latin typeface="+mj-lt"/>
                <a:cs typeface="Arial" panose="020B0604020202020204" pitchFamily="34" charset="0"/>
              </a:endParaRPr>
            </a:p>
          </p:txBody>
        </p:sp>
        <p:sp>
          <p:nvSpPr>
            <p:cNvPr id="31" name="Freeform 95">
              <a:extLst>
                <a:ext uri="{FF2B5EF4-FFF2-40B4-BE49-F238E27FC236}">
                  <a16:creationId xmlns:a16="http://schemas.microsoft.com/office/drawing/2014/main" id="{0A433BD9-7306-CADE-AD7F-913D46E9E9EC}"/>
                </a:ext>
              </a:extLst>
            </p:cNvPr>
            <p:cNvSpPr>
              <a:spLocks/>
            </p:cNvSpPr>
            <p:nvPr/>
          </p:nvSpPr>
          <p:spPr bwMode="gray">
            <a:xfrm>
              <a:off x="605399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grpFill/>
            <a:ln w="9525">
              <a:solidFill>
                <a:schemeClr val="bg1"/>
              </a:solidFill>
              <a:round/>
              <a:headEnd/>
              <a:tailEnd/>
            </a:ln>
          </p:spPr>
          <p:txBody>
            <a:bodyPr vert="horz" wrap="square" lIns="88641" tIns="44321" rIns="88641" bIns="443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E6F73"/>
                </a:solidFill>
                <a:effectLst/>
                <a:uLnTx/>
                <a:uFillTx/>
                <a:latin typeface="+mj-lt"/>
                <a:cs typeface="Arial" panose="020B0604020202020204" pitchFamily="34" charset="0"/>
              </a:endParaRPr>
            </a:p>
          </p:txBody>
        </p:sp>
      </p:grpSp>
      <p:pic>
        <p:nvPicPr>
          <p:cNvPr id="32" name="Graphic 31" descr="Diamond with solid fill">
            <a:extLst>
              <a:ext uri="{FF2B5EF4-FFF2-40B4-BE49-F238E27FC236}">
                <a16:creationId xmlns:a16="http://schemas.microsoft.com/office/drawing/2014/main" id="{50DF1A97-0F67-F03F-1679-A626A8412D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2621" y="1471149"/>
            <a:ext cx="540000" cy="540000"/>
          </a:xfrm>
          <a:prstGeom prst="rect">
            <a:avLst/>
          </a:prstGeom>
        </p:spPr>
      </p:pic>
      <p:sp>
        <p:nvSpPr>
          <p:cNvPr id="33" name="Rectangle: Rounded Corners 29">
            <a:extLst>
              <a:ext uri="{FF2B5EF4-FFF2-40B4-BE49-F238E27FC236}">
                <a16:creationId xmlns:a16="http://schemas.microsoft.com/office/drawing/2014/main" id="{C2BFC859-BD4B-7BC8-7B35-6E9B24D1FB71}"/>
              </a:ext>
            </a:extLst>
          </p:cNvPr>
          <p:cNvSpPr/>
          <p:nvPr/>
        </p:nvSpPr>
        <p:spPr>
          <a:xfrm>
            <a:off x="8127264" y="5363451"/>
            <a:ext cx="3157306" cy="1144821"/>
          </a:xfrm>
          <a:prstGeom prst="roundRect">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spcAft>
                <a:spcPts val="600"/>
              </a:spcAft>
            </a:pPr>
            <a:r>
              <a:rPr lang="en-SG" sz="1100">
                <a:latin typeface="+mj-lt"/>
              </a:rPr>
              <a:t>✅ </a:t>
            </a:r>
            <a:r>
              <a:rPr lang="en-SG" sz="1100">
                <a:solidFill>
                  <a:schemeClr val="tx1"/>
                </a:solidFill>
                <a:latin typeface="+mj-lt"/>
              </a:rPr>
              <a:t>Pipeline can be extended to other projects </a:t>
            </a:r>
          </a:p>
          <a:p>
            <a:pPr>
              <a:spcAft>
                <a:spcPts val="600"/>
              </a:spcAft>
            </a:pPr>
            <a:r>
              <a:rPr lang="en-SG" sz="1100">
                <a:solidFill>
                  <a:schemeClr val="tx1"/>
                </a:solidFill>
                <a:latin typeface="+mj-lt"/>
              </a:rPr>
              <a:t>such as our chatbot.</a:t>
            </a:r>
            <a:endParaRPr lang="en-US" sz="1100">
              <a:solidFill>
                <a:schemeClr val="tx1"/>
              </a:solidFill>
              <a:latin typeface="+mj-lt"/>
            </a:endParaRPr>
          </a:p>
        </p:txBody>
      </p:sp>
    </p:spTree>
    <p:extLst>
      <p:ext uri="{BB962C8B-B14F-4D97-AF65-F5344CB8AC3E}">
        <p14:creationId xmlns:p14="http://schemas.microsoft.com/office/powerpoint/2010/main" val="3887743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613263-7257-E6F4-46C3-F307FF25E5B4}"/>
              </a:ext>
            </a:extLst>
          </p:cNvPr>
          <p:cNvSpPr>
            <a:spLocks noGrp="1"/>
          </p:cNvSpPr>
          <p:nvPr>
            <p:ph type="sldNum" sz="quarter" idx="4"/>
          </p:nvPr>
        </p:nvSpPr>
        <p:spPr/>
        <p:txBody>
          <a:bodyPr/>
          <a:lstStyle/>
          <a:p>
            <a:fld id="{BF7B486F-CDDB-4717-A298-06D195E96E62}" type="slidenum">
              <a:rPr lang="fr-FR" smtClean="0"/>
              <a:pPr/>
              <a:t>4</a:t>
            </a:fld>
            <a:endParaRPr lang="fr-FR"/>
          </a:p>
        </p:txBody>
      </p:sp>
      <p:sp>
        <p:nvSpPr>
          <p:cNvPr id="7" name="Subtitle 2">
            <a:extLst>
              <a:ext uri="{FF2B5EF4-FFF2-40B4-BE49-F238E27FC236}">
                <a16:creationId xmlns:a16="http://schemas.microsoft.com/office/drawing/2014/main" id="{AB194AB1-7E83-3477-B05F-46F49A7DE829}"/>
              </a:ext>
            </a:extLst>
          </p:cNvPr>
          <p:cNvSpPr txBox="1">
            <a:spLocks/>
          </p:cNvSpPr>
          <p:nvPr/>
        </p:nvSpPr>
        <p:spPr>
          <a:xfrm>
            <a:off x="8924240" y="1450414"/>
            <a:ext cx="3159760" cy="4137406"/>
          </a:xfrm>
          <a:prstGeom prst="rect">
            <a:avLst/>
          </a:prstGeom>
          <a:ln/>
        </p:spPr>
        <p:style>
          <a:lnRef idx="2">
            <a:schemeClr val="accent1"/>
          </a:lnRef>
          <a:fillRef idx="1">
            <a:schemeClr val="lt1"/>
          </a:fillRef>
          <a:effectRef idx="0">
            <a:schemeClr val="accent1"/>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SG" sz="1200" b="0" dirty="0">
                <a:solidFill>
                  <a:srgbClr val="CC0066"/>
                </a:solidFill>
              </a:rPr>
              <a:t>Currently Captured Features</a:t>
            </a:r>
          </a:p>
          <a:p>
            <a:pPr>
              <a:lnSpc>
                <a:spcPct val="100000"/>
              </a:lnSpc>
              <a:spcBef>
                <a:spcPts val="0"/>
              </a:spcBef>
              <a:buFont typeface="+mj-lt"/>
              <a:buAutoNum type="arabicPeriod"/>
            </a:pPr>
            <a:r>
              <a:rPr lang="en-SG" sz="1200" dirty="0">
                <a:latin typeface="+mj-lt"/>
                <a:cs typeface="Arial" panose="020B0604020202020204" pitchFamily="34" charset="0"/>
              </a:rPr>
              <a:t>Product Name</a:t>
            </a:r>
          </a:p>
          <a:p>
            <a:pPr>
              <a:lnSpc>
                <a:spcPct val="100000"/>
              </a:lnSpc>
              <a:spcBef>
                <a:spcPts val="0"/>
              </a:spcBef>
              <a:buFont typeface="+mj-lt"/>
              <a:buAutoNum type="arabicPeriod"/>
            </a:pPr>
            <a:r>
              <a:rPr lang="en-SG" sz="1200" dirty="0">
                <a:latin typeface="+mj-lt"/>
                <a:cs typeface="Arial" panose="020B0604020202020204" pitchFamily="34" charset="0"/>
              </a:rPr>
              <a:t>Product Category</a:t>
            </a:r>
          </a:p>
          <a:p>
            <a:pPr>
              <a:lnSpc>
                <a:spcPct val="100000"/>
              </a:lnSpc>
              <a:spcBef>
                <a:spcPts val="0"/>
              </a:spcBef>
              <a:buFont typeface="+mj-lt"/>
              <a:buAutoNum type="arabicPeriod"/>
            </a:pPr>
            <a:r>
              <a:rPr lang="en-SG" sz="1200" dirty="0">
                <a:latin typeface="+mj-lt"/>
                <a:cs typeface="Arial" panose="020B0604020202020204" pitchFamily="34" charset="0"/>
              </a:rPr>
              <a:t>Sum Assured</a:t>
            </a:r>
          </a:p>
          <a:p>
            <a:pPr>
              <a:lnSpc>
                <a:spcPct val="100000"/>
              </a:lnSpc>
              <a:spcBef>
                <a:spcPts val="0"/>
              </a:spcBef>
              <a:buFont typeface="+mj-lt"/>
              <a:buAutoNum type="arabicPeriod"/>
            </a:pPr>
            <a:r>
              <a:rPr lang="en-SG" sz="1200" dirty="0">
                <a:latin typeface="+mj-lt"/>
                <a:cs typeface="Arial" panose="020B0604020202020204" pitchFamily="34" charset="0"/>
              </a:rPr>
              <a:t>Policyholder Entry Age</a:t>
            </a:r>
          </a:p>
          <a:p>
            <a:pPr>
              <a:lnSpc>
                <a:spcPct val="100000"/>
              </a:lnSpc>
              <a:spcBef>
                <a:spcPts val="0"/>
              </a:spcBef>
              <a:buFont typeface="+mj-lt"/>
              <a:buAutoNum type="arabicPeriod"/>
            </a:pPr>
            <a:r>
              <a:rPr lang="en-SG" sz="1200" dirty="0">
                <a:latin typeface="+mj-lt"/>
                <a:cs typeface="Arial" panose="020B0604020202020204" pitchFamily="34" charset="0"/>
              </a:rPr>
              <a:t>Minimum Protection Value</a:t>
            </a:r>
          </a:p>
          <a:p>
            <a:pPr>
              <a:lnSpc>
                <a:spcPct val="100000"/>
              </a:lnSpc>
              <a:spcBef>
                <a:spcPts val="0"/>
              </a:spcBef>
              <a:buFont typeface="+mj-lt"/>
              <a:buAutoNum type="arabicPeriod"/>
            </a:pPr>
            <a:r>
              <a:rPr lang="en-SG" sz="1200" dirty="0">
                <a:latin typeface="+mj-lt"/>
                <a:cs typeface="Arial" panose="020B0604020202020204" pitchFamily="34" charset="0"/>
              </a:rPr>
              <a:t>Single Premium</a:t>
            </a:r>
          </a:p>
          <a:p>
            <a:pPr>
              <a:lnSpc>
                <a:spcPct val="100000"/>
              </a:lnSpc>
              <a:spcBef>
                <a:spcPts val="0"/>
              </a:spcBef>
              <a:buFont typeface="+mj-lt"/>
              <a:buAutoNum type="arabicPeriod"/>
            </a:pPr>
            <a:r>
              <a:rPr lang="en-SG" sz="1200" dirty="0">
                <a:latin typeface="+mj-lt"/>
                <a:cs typeface="Arial" panose="020B0604020202020204" pitchFamily="34" charset="0"/>
              </a:rPr>
              <a:t>Regular Premium</a:t>
            </a:r>
          </a:p>
          <a:p>
            <a:pPr>
              <a:lnSpc>
                <a:spcPct val="100000"/>
              </a:lnSpc>
              <a:spcBef>
                <a:spcPts val="0"/>
              </a:spcBef>
              <a:buFont typeface="+mj-lt"/>
              <a:buAutoNum type="arabicPeriod"/>
            </a:pPr>
            <a:r>
              <a:rPr lang="en-SG" sz="1200" dirty="0">
                <a:latin typeface="+mj-lt"/>
                <a:cs typeface="Arial" panose="020B0604020202020204" pitchFamily="34" charset="0"/>
              </a:rPr>
              <a:t>Premium Payment Frequency Options</a:t>
            </a:r>
          </a:p>
          <a:p>
            <a:pPr>
              <a:lnSpc>
                <a:spcPct val="100000"/>
              </a:lnSpc>
              <a:spcBef>
                <a:spcPts val="0"/>
              </a:spcBef>
              <a:buFont typeface="+mj-lt"/>
              <a:buAutoNum type="arabicPeriod"/>
            </a:pPr>
            <a:r>
              <a:rPr lang="en-SG" sz="1200" dirty="0">
                <a:latin typeface="+mj-lt"/>
                <a:cs typeface="Arial" panose="020B0604020202020204" pitchFamily="34" charset="0"/>
              </a:rPr>
              <a:t>Investment Bonus (ILP)</a:t>
            </a:r>
          </a:p>
          <a:p>
            <a:pPr>
              <a:lnSpc>
                <a:spcPct val="100000"/>
              </a:lnSpc>
              <a:spcBef>
                <a:spcPts val="0"/>
              </a:spcBef>
              <a:buFont typeface="+mj-lt"/>
              <a:buAutoNum type="arabicPeriod"/>
            </a:pPr>
            <a:r>
              <a:rPr lang="en-SG" sz="1200" dirty="0">
                <a:latin typeface="+mj-lt"/>
                <a:cs typeface="Arial" panose="020B0604020202020204" pitchFamily="34" charset="0"/>
              </a:rPr>
              <a:t>Loyalty Bonus (ILP)</a:t>
            </a:r>
          </a:p>
          <a:p>
            <a:pPr>
              <a:lnSpc>
                <a:spcPct val="100000"/>
              </a:lnSpc>
              <a:spcBef>
                <a:spcPts val="0"/>
              </a:spcBef>
              <a:buFont typeface="+mj-lt"/>
              <a:buAutoNum type="arabicPeriod"/>
            </a:pPr>
            <a:r>
              <a:rPr lang="en-SG" sz="1200" dirty="0">
                <a:latin typeface="+mj-lt"/>
                <a:cs typeface="Arial" panose="020B0604020202020204" pitchFamily="34" charset="0"/>
              </a:rPr>
              <a:t>Annual Bonus</a:t>
            </a:r>
          </a:p>
          <a:p>
            <a:pPr>
              <a:lnSpc>
                <a:spcPct val="100000"/>
              </a:lnSpc>
              <a:spcBef>
                <a:spcPts val="0"/>
              </a:spcBef>
              <a:buFont typeface="+mj-lt"/>
              <a:buAutoNum type="arabicPeriod"/>
            </a:pPr>
            <a:r>
              <a:rPr lang="en-SG" sz="1200" dirty="0">
                <a:latin typeface="+mj-lt"/>
                <a:cs typeface="Arial" panose="020B0604020202020204" pitchFamily="34" charset="0"/>
              </a:rPr>
              <a:t>Terminal Bonus</a:t>
            </a:r>
          </a:p>
          <a:p>
            <a:pPr>
              <a:lnSpc>
                <a:spcPct val="100000"/>
              </a:lnSpc>
              <a:spcBef>
                <a:spcPts val="0"/>
              </a:spcBef>
              <a:buFont typeface="+mj-lt"/>
              <a:buAutoNum type="arabicPeriod"/>
            </a:pPr>
            <a:r>
              <a:rPr lang="en-SG" sz="1200" dirty="0">
                <a:latin typeface="+mj-lt"/>
                <a:cs typeface="Arial" panose="020B0604020202020204" pitchFamily="34" charset="0"/>
              </a:rPr>
              <a:t>Cash Bonus</a:t>
            </a:r>
          </a:p>
          <a:p>
            <a:pPr>
              <a:lnSpc>
                <a:spcPct val="100000"/>
              </a:lnSpc>
              <a:spcBef>
                <a:spcPts val="0"/>
              </a:spcBef>
              <a:buFont typeface="+mj-lt"/>
              <a:buAutoNum type="arabicPeriod"/>
            </a:pPr>
            <a:r>
              <a:rPr lang="en-SG" sz="1200" dirty="0">
                <a:latin typeface="+mj-lt"/>
                <a:cs typeface="Arial" panose="020B0604020202020204" pitchFamily="34" charset="0"/>
              </a:rPr>
              <a:t>Cash Value Available</a:t>
            </a:r>
          </a:p>
          <a:p>
            <a:pPr>
              <a:lnSpc>
                <a:spcPct val="100000"/>
              </a:lnSpc>
              <a:spcBef>
                <a:spcPts val="0"/>
              </a:spcBef>
              <a:buFont typeface="+mj-lt"/>
              <a:buAutoNum type="arabicPeriod"/>
            </a:pPr>
            <a:r>
              <a:rPr lang="en-SG" sz="1200" dirty="0">
                <a:latin typeface="+mj-lt"/>
                <a:cs typeface="Arial" panose="020B0604020202020204" pitchFamily="34" charset="0"/>
              </a:rPr>
              <a:t>Loans Available</a:t>
            </a:r>
          </a:p>
          <a:p>
            <a:pPr>
              <a:lnSpc>
                <a:spcPct val="100000"/>
              </a:lnSpc>
              <a:spcBef>
                <a:spcPts val="0"/>
              </a:spcBef>
              <a:buFont typeface="+mj-lt"/>
              <a:buAutoNum type="arabicPeriod"/>
            </a:pPr>
            <a:r>
              <a:rPr lang="en-SG" sz="1200" dirty="0">
                <a:latin typeface="+mj-lt"/>
                <a:cs typeface="Arial" panose="020B0604020202020204" pitchFamily="34" charset="0"/>
              </a:rPr>
              <a:t>Benefits</a:t>
            </a:r>
          </a:p>
          <a:p>
            <a:pPr>
              <a:lnSpc>
                <a:spcPct val="100000"/>
              </a:lnSpc>
              <a:spcBef>
                <a:spcPts val="0"/>
              </a:spcBef>
              <a:buFont typeface="+mj-lt"/>
              <a:buAutoNum type="arabicPeriod"/>
            </a:pPr>
            <a:r>
              <a:rPr lang="en-SG" sz="1200" dirty="0">
                <a:latin typeface="+mj-lt"/>
                <a:cs typeface="Arial" panose="020B0604020202020204" pitchFamily="34" charset="0"/>
              </a:rPr>
              <a:t>Optional Rider</a:t>
            </a:r>
          </a:p>
          <a:p>
            <a:pPr>
              <a:lnSpc>
                <a:spcPct val="100000"/>
              </a:lnSpc>
              <a:spcBef>
                <a:spcPts val="0"/>
              </a:spcBef>
              <a:buFont typeface="+mj-lt"/>
              <a:buAutoNum type="arabicPeriod"/>
            </a:pPr>
            <a:r>
              <a:rPr lang="en-SG" sz="1200" dirty="0">
                <a:latin typeface="+mj-lt"/>
                <a:cs typeface="Arial" panose="020B0604020202020204" pitchFamily="34" charset="0"/>
              </a:rPr>
              <a:t>Additional Eligibility Criteria</a:t>
            </a:r>
          </a:p>
          <a:p>
            <a:pPr>
              <a:lnSpc>
                <a:spcPct val="100000"/>
              </a:lnSpc>
              <a:spcBef>
                <a:spcPts val="0"/>
              </a:spcBef>
              <a:buFont typeface="+mj-lt"/>
              <a:buAutoNum type="arabicPeriod"/>
            </a:pPr>
            <a:r>
              <a:rPr lang="en-SG" sz="1200" dirty="0">
                <a:latin typeface="+mj-lt"/>
                <a:cs typeface="Arial" panose="020B0604020202020204" pitchFamily="34" charset="0"/>
              </a:rPr>
              <a:t>Backdating Allowed</a:t>
            </a:r>
          </a:p>
          <a:p>
            <a:pPr>
              <a:lnSpc>
                <a:spcPct val="100000"/>
              </a:lnSpc>
              <a:spcBef>
                <a:spcPts val="0"/>
              </a:spcBef>
              <a:buFont typeface="+mj-lt"/>
              <a:buAutoNum type="arabicPeriod"/>
            </a:pPr>
            <a:r>
              <a:rPr lang="en-SG" sz="1200" dirty="0">
                <a:latin typeface="+mj-lt"/>
                <a:cs typeface="Arial" panose="020B0604020202020204" pitchFamily="34" charset="0"/>
              </a:rPr>
              <a:t>Exclusions</a:t>
            </a:r>
          </a:p>
          <a:p>
            <a:pPr>
              <a:lnSpc>
                <a:spcPct val="100000"/>
              </a:lnSpc>
              <a:spcBef>
                <a:spcPts val="0"/>
              </a:spcBef>
              <a:buFont typeface="+mj-lt"/>
              <a:buAutoNum type="arabicPeriod"/>
            </a:pPr>
            <a:r>
              <a:rPr lang="en-SG" sz="1200" dirty="0">
                <a:latin typeface="+mj-lt"/>
                <a:cs typeface="Arial" panose="020B0604020202020204" pitchFamily="34" charset="0"/>
              </a:rPr>
              <a:t>Covered Destinations</a:t>
            </a:r>
            <a:endParaRPr lang="en-US" sz="1200" dirty="0">
              <a:latin typeface="+mj-lt"/>
              <a:cs typeface="Arial" panose="020B0604020202020204" pitchFamily="34" charset="0"/>
            </a:endParaRPr>
          </a:p>
        </p:txBody>
      </p:sp>
      <p:grpSp>
        <p:nvGrpSpPr>
          <p:cNvPr id="22" name="Group 21">
            <a:extLst>
              <a:ext uri="{FF2B5EF4-FFF2-40B4-BE49-F238E27FC236}">
                <a16:creationId xmlns:a16="http://schemas.microsoft.com/office/drawing/2014/main" id="{B2C09CFF-2918-8B1F-89FF-69067404F317}"/>
              </a:ext>
            </a:extLst>
          </p:cNvPr>
          <p:cNvGrpSpPr/>
          <p:nvPr/>
        </p:nvGrpSpPr>
        <p:grpSpPr>
          <a:xfrm>
            <a:off x="136989" y="1450414"/>
            <a:ext cx="8719335" cy="2936651"/>
            <a:chOff x="1503452" y="1394304"/>
            <a:chExt cx="9185097" cy="3044132"/>
          </a:xfrm>
        </p:grpSpPr>
        <p:sp>
          <p:nvSpPr>
            <p:cNvPr id="18" name="Rectangle 17">
              <a:extLst>
                <a:ext uri="{FF2B5EF4-FFF2-40B4-BE49-F238E27FC236}">
                  <a16:creationId xmlns:a16="http://schemas.microsoft.com/office/drawing/2014/main" id="{E0978753-B3CB-1212-128D-664DC448BAC8}"/>
                </a:ext>
              </a:extLst>
            </p:cNvPr>
            <p:cNvSpPr/>
            <p:nvPr/>
          </p:nvSpPr>
          <p:spPr>
            <a:xfrm>
              <a:off x="1503452" y="1394304"/>
              <a:ext cx="9185097" cy="3044132"/>
            </a:xfrm>
            <a:prstGeom prst="rect">
              <a:avLst/>
            </a:prstGeom>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endParaRPr lang="en-US" sz="1200" dirty="0">
                <a:solidFill>
                  <a:schemeClr val="accent2"/>
                </a:solidFill>
              </a:endParaRPr>
            </a:p>
          </p:txBody>
        </p:sp>
        <p:pic>
          <p:nvPicPr>
            <p:cNvPr id="6" name="Picture 5">
              <a:extLst>
                <a:ext uri="{FF2B5EF4-FFF2-40B4-BE49-F238E27FC236}">
                  <a16:creationId xmlns:a16="http://schemas.microsoft.com/office/drawing/2014/main" id="{9F53FAEA-7CDB-3A9E-AF36-1B23DAC11A67}"/>
                </a:ext>
              </a:extLst>
            </p:cNvPr>
            <p:cNvPicPr>
              <a:picLocks noChangeAspect="1"/>
            </p:cNvPicPr>
            <p:nvPr/>
          </p:nvPicPr>
          <p:blipFill>
            <a:blip r:embed="rId2"/>
            <a:stretch>
              <a:fillRect/>
            </a:stretch>
          </p:blipFill>
          <p:spPr>
            <a:xfrm>
              <a:off x="1629087" y="1670608"/>
              <a:ext cx="8912500" cy="2691829"/>
            </a:xfrm>
            <a:prstGeom prst="rect">
              <a:avLst/>
            </a:prstGeom>
          </p:spPr>
        </p:pic>
      </p:grpSp>
      <p:sp>
        <p:nvSpPr>
          <p:cNvPr id="19" name="Title 4">
            <a:extLst>
              <a:ext uri="{FF2B5EF4-FFF2-40B4-BE49-F238E27FC236}">
                <a16:creationId xmlns:a16="http://schemas.microsoft.com/office/drawing/2014/main" id="{0671CB83-3349-4C9B-9449-0D31FA98C382}"/>
              </a:ext>
            </a:extLst>
          </p:cNvPr>
          <p:cNvSpPr>
            <a:spLocks noGrp="1"/>
          </p:cNvSpPr>
          <p:nvPr>
            <p:ph type="title"/>
          </p:nvPr>
        </p:nvSpPr>
        <p:spPr>
          <a:xfrm>
            <a:off x="262624" y="1270180"/>
            <a:ext cx="9038135" cy="603844"/>
          </a:xfrm>
        </p:spPr>
        <p:txBody>
          <a:bodyPr/>
          <a:lstStyle/>
          <a:p>
            <a:r>
              <a:rPr lang="en-SG" sz="1200" b="0" dirty="0">
                <a:solidFill>
                  <a:srgbClr val="CC0066"/>
                </a:solidFill>
              </a:rPr>
              <a:t>Snapshot</a:t>
            </a:r>
            <a:endParaRPr lang="en-US" sz="1200" b="0" dirty="0">
              <a:solidFill>
                <a:srgbClr val="CC0066"/>
              </a:solidFill>
            </a:endParaRPr>
          </a:p>
        </p:txBody>
      </p:sp>
      <p:sp>
        <p:nvSpPr>
          <p:cNvPr id="23" name="TextBox 22">
            <a:extLst>
              <a:ext uri="{FF2B5EF4-FFF2-40B4-BE49-F238E27FC236}">
                <a16:creationId xmlns:a16="http://schemas.microsoft.com/office/drawing/2014/main" id="{F65952EB-D675-7D9E-805B-9CF1561F8FF9}"/>
              </a:ext>
            </a:extLst>
          </p:cNvPr>
          <p:cNvSpPr txBox="1"/>
          <p:nvPr/>
        </p:nvSpPr>
        <p:spPr>
          <a:xfrm>
            <a:off x="9144000" y="2897312"/>
            <a:ext cx="914400" cy="914400"/>
          </a:xfrm>
          <a:prstGeom prst="rect">
            <a:avLst/>
          </a:prstGeom>
          <a:noFill/>
        </p:spPr>
        <p:txBody>
          <a:bodyPr wrap="none" lIns="0" tIns="0" rIns="0" bIns="0" rtlCol="0" anchor="t">
            <a:noAutofit/>
          </a:bodyPr>
          <a:lstStyle/>
          <a:p>
            <a:pPr marL="172800" indent="-172800" algn="l">
              <a:spcAft>
                <a:spcPts val="600"/>
              </a:spcAft>
              <a:buClr>
                <a:schemeClr val="accent2"/>
              </a:buClr>
              <a:buFont typeface="Arial" panose="020B0604020202020204" pitchFamily="34" charset="0"/>
              <a:buChar char="•"/>
            </a:pPr>
            <a:endParaRPr lang="en-US" sz="1400" dirty="0">
              <a:solidFill>
                <a:schemeClr val="accent2"/>
              </a:solidFill>
            </a:endParaRPr>
          </a:p>
        </p:txBody>
      </p:sp>
      <p:sp>
        <p:nvSpPr>
          <p:cNvPr id="27" name="TextBox 26">
            <a:extLst>
              <a:ext uri="{FF2B5EF4-FFF2-40B4-BE49-F238E27FC236}">
                <a16:creationId xmlns:a16="http://schemas.microsoft.com/office/drawing/2014/main" id="{4C731D3A-72BF-F98D-62D5-AF0B7B05BD4E}"/>
              </a:ext>
            </a:extLst>
          </p:cNvPr>
          <p:cNvSpPr txBox="1"/>
          <p:nvPr/>
        </p:nvSpPr>
        <p:spPr>
          <a:xfrm>
            <a:off x="2425913" y="5023705"/>
            <a:ext cx="4799744" cy="1569660"/>
          </a:xfrm>
          <a:prstGeom prst="rect">
            <a:avLst/>
          </a:prstGeom>
          <a:noFill/>
          <a:ln>
            <a:solidFill>
              <a:schemeClr val="accent1"/>
            </a:solidFill>
          </a:ln>
        </p:spPr>
        <p:txBody>
          <a:bodyPr wrap="square">
            <a:spAutoFit/>
          </a:bodyPr>
          <a:lstStyle/>
          <a:p>
            <a:r>
              <a:rPr lang="en-SG" sz="1200" b="1" dirty="0">
                <a:latin typeface="+mj-lt"/>
              </a:rPr>
              <a:t>Model Integration:</a:t>
            </a:r>
            <a:endParaRPr lang="en-SG" sz="1200" dirty="0">
              <a:latin typeface="+mj-lt"/>
            </a:endParaRPr>
          </a:p>
          <a:p>
            <a:pPr>
              <a:buFont typeface="Arial" panose="020B0604020202020204" pitchFamily="34" charset="0"/>
              <a:buChar char="•"/>
            </a:pPr>
            <a:r>
              <a:rPr lang="en-SG" sz="1200" dirty="0">
                <a:latin typeface="+mj-lt"/>
              </a:rPr>
              <a:t>Can be passed into machine learning models for predictive tasks.</a:t>
            </a:r>
          </a:p>
          <a:p>
            <a:endParaRPr lang="en-SG" sz="1200" dirty="0">
              <a:latin typeface="+mj-lt"/>
            </a:endParaRPr>
          </a:p>
          <a:p>
            <a:r>
              <a:rPr lang="en-SG" sz="1200" b="1" dirty="0">
                <a:latin typeface="+mj-lt"/>
              </a:rPr>
              <a:t>Analysis and Visualizations:</a:t>
            </a:r>
            <a:endParaRPr lang="en-SG" sz="1200" dirty="0">
              <a:latin typeface="+mj-lt"/>
            </a:endParaRPr>
          </a:p>
          <a:p>
            <a:pPr>
              <a:buFont typeface="Arial" panose="020B0604020202020204" pitchFamily="34" charset="0"/>
              <a:buChar char="•"/>
            </a:pPr>
            <a:r>
              <a:rPr lang="en-SG" sz="1200" dirty="0">
                <a:latin typeface="+mj-lt"/>
              </a:rPr>
              <a:t>Run comparative analysis and generate visualizations.</a:t>
            </a:r>
          </a:p>
          <a:p>
            <a:pPr>
              <a:buFont typeface="Arial" panose="020B0604020202020204" pitchFamily="34" charset="0"/>
              <a:buChar char="•"/>
            </a:pPr>
            <a:r>
              <a:rPr lang="en-SG" sz="1200" dirty="0">
                <a:latin typeface="+mj-lt"/>
              </a:rPr>
              <a:t>Identify feature overlaps.</a:t>
            </a:r>
          </a:p>
          <a:p>
            <a:pPr>
              <a:buFont typeface="Arial" panose="020B0604020202020204" pitchFamily="34" charset="0"/>
              <a:buChar char="•"/>
            </a:pPr>
            <a:r>
              <a:rPr lang="en-SG" sz="1200" dirty="0">
                <a:latin typeface="+mj-lt"/>
              </a:rPr>
              <a:t>Identify unique features specific to each policy.</a:t>
            </a:r>
          </a:p>
          <a:p>
            <a:endParaRPr lang="en-US" sz="1200" dirty="0">
              <a:latin typeface="+mj-lt"/>
            </a:endParaRPr>
          </a:p>
        </p:txBody>
      </p:sp>
      <p:sp>
        <p:nvSpPr>
          <p:cNvPr id="30" name="Down Arrow 29">
            <a:extLst>
              <a:ext uri="{FF2B5EF4-FFF2-40B4-BE49-F238E27FC236}">
                <a16:creationId xmlns:a16="http://schemas.microsoft.com/office/drawing/2014/main" id="{FF15C0D2-EFA9-7E5E-7ACE-826D5E4D253A}"/>
              </a:ext>
            </a:extLst>
          </p:cNvPr>
          <p:cNvSpPr/>
          <p:nvPr/>
        </p:nvSpPr>
        <p:spPr>
          <a:xfrm>
            <a:off x="4238241" y="4443394"/>
            <a:ext cx="496584" cy="52398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solidFill>
                <a:schemeClr val="accent1">
                  <a:lumMod val="50000"/>
                </a:schemeClr>
              </a:solidFill>
              <a:highlight>
                <a:srgbClr val="FF0000"/>
              </a:highlight>
            </a:endParaRPr>
          </a:p>
        </p:txBody>
      </p:sp>
      <p:pic>
        <p:nvPicPr>
          <p:cNvPr id="32" name="Picture 31" descr="A blue brain with black lines and dots&#10;&#10;Description automatically generated">
            <a:extLst>
              <a:ext uri="{FF2B5EF4-FFF2-40B4-BE49-F238E27FC236}">
                <a16:creationId xmlns:a16="http://schemas.microsoft.com/office/drawing/2014/main" id="{A61F81DC-4CF8-B5E4-52C8-0A75BBFCC58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914071" y="5023704"/>
            <a:ext cx="511841" cy="383881"/>
          </a:xfrm>
          <a:prstGeom prst="rect">
            <a:avLst/>
          </a:prstGeom>
        </p:spPr>
      </p:pic>
      <p:pic>
        <p:nvPicPr>
          <p:cNvPr id="35" name="Picture 34" descr="A diagram of a graph and a diagram of a computer&#10;&#10;Description automatically generated with medium confidence">
            <a:extLst>
              <a:ext uri="{FF2B5EF4-FFF2-40B4-BE49-F238E27FC236}">
                <a16:creationId xmlns:a16="http://schemas.microsoft.com/office/drawing/2014/main" id="{28C7B924-E16B-EB5C-F1DC-50E72E18311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947971" y="5587820"/>
            <a:ext cx="418780" cy="383882"/>
          </a:xfrm>
          <a:prstGeom prst="rect">
            <a:avLst/>
          </a:prstGeom>
        </p:spPr>
      </p:pic>
      <p:sp>
        <p:nvSpPr>
          <p:cNvPr id="36" name="TextBox 35">
            <a:extLst>
              <a:ext uri="{FF2B5EF4-FFF2-40B4-BE49-F238E27FC236}">
                <a16:creationId xmlns:a16="http://schemas.microsoft.com/office/drawing/2014/main" id="{90A5753E-1FD7-61DF-2431-515E00D7F367}"/>
              </a:ext>
            </a:extLst>
          </p:cNvPr>
          <p:cNvSpPr txBox="1"/>
          <p:nvPr/>
        </p:nvSpPr>
        <p:spPr>
          <a:xfrm>
            <a:off x="1914071" y="7486978"/>
            <a:ext cx="117906" cy="4431983"/>
          </a:xfrm>
          <a:prstGeom prst="rect">
            <a:avLst/>
          </a:prstGeom>
          <a:noFill/>
        </p:spPr>
        <p:txBody>
          <a:bodyPr wrap="square" lIns="0" tIns="0" rIns="0" bIns="0" rtlCol="0" anchor="t">
            <a:spAutoFit/>
          </a:bodyPr>
          <a:lstStyle/>
          <a:p>
            <a:r>
              <a:rPr lang="en-US" sz="900">
                <a:hlinkClick r:id="rId6" tooltip="https://freepngimg.com/png/63583-visualization-data-illustration-png-image-high-quality"/>
              </a:rPr>
              <a:t>This Photo</a:t>
            </a:r>
            <a:r>
              <a:rPr lang="en-US" sz="900"/>
              <a:t> by Unknown Author is licensed under </a:t>
            </a:r>
            <a:r>
              <a:rPr lang="en-US" sz="900">
                <a:hlinkClick r:id="rId7" tooltip="https://creativecommons.org/licenses/by-nc/3.0/"/>
              </a:rPr>
              <a:t>CC BY-NC</a:t>
            </a:r>
            <a:endParaRPr lang="en-US" sz="900"/>
          </a:p>
        </p:txBody>
      </p:sp>
      <p:sp>
        <p:nvSpPr>
          <p:cNvPr id="37" name="Title 4">
            <a:extLst>
              <a:ext uri="{FF2B5EF4-FFF2-40B4-BE49-F238E27FC236}">
                <a16:creationId xmlns:a16="http://schemas.microsoft.com/office/drawing/2014/main" id="{45C1C655-32EE-0397-0FD3-0B19F708D2AF}"/>
              </a:ext>
            </a:extLst>
          </p:cNvPr>
          <p:cNvSpPr txBox="1">
            <a:spLocks/>
          </p:cNvSpPr>
          <p:nvPr/>
        </p:nvSpPr>
        <p:spPr>
          <a:xfrm>
            <a:off x="2263139" y="234558"/>
            <a:ext cx="9038135" cy="603844"/>
          </a:xfrm>
          <a:prstGeom prst="rect">
            <a:avLst/>
          </a:prstGeom>
        </p:spPr>
        <p:txBody>
          <a:bodyPr vert="horz" wrap="square" lIns="0" tIns="0" rIns="0" bIns="0" anchor="ctr">
            <a:noAutofit/>
          </a:bodyPr>
          <a:lstStyle>
            <a:lvl1pPr algn="l" defTabSz="914400" rtl="0" eaLnBrk="1" latinLnBrk="0" hangingPunct="1">
              <a:lnSpc>
                <a:spcPct val="100000"/>
              </a:lnSpc>
              <a:spcBef>
                <a:spcPct val="0"/>
              </a:spcBef>
              <a:buNone/>
              <a:defRPr sz="2800" b="1" kern="1200">
                <a:solidFill>
                  <a:schemeClr val="bg1"/>
                </a:solidFill>
                <a:latin typeface="+mj-lt"/>
                <a:ea typeface="+mj-ea"/>
                <a:cs typeface="+mj-cs"/>
              </a:defRPr>
            </a:lvl1pPr>
          </a:lstStyle>
          <a:p>
            <a:r>
              <a:rPr lang="en-SG" dirty="0"/>
              <a:t>Final Output</a:t>
            </a:r>
            <a:endParaRPr lang="en-US" dirty="0"/>
          </a:p>
        </p:txBody>
      </p:sp>
    </p:spTree>
    <p:extLst>
      <p:ext uri="{BB962C8B-B14F-4D97-AF65-F5344CB8AC3E}">
        <p14:creationId xmlns:p14="http://schemas.microsoft.com/office/powerpoint/2010/main" val="772204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8D4AC3-1484-B108-8DB5-4B241AAF8FFA}"/>
              </a:ext>
            </a:extLst>
          </p:cNvPr>
          <p:cNvSpPr>
            <a:spLocks noGrp="1"/>
          </p:cNvSpPr>
          <p:nvPr>
            <p:ph type="sldNum" sz="quarter" idx="4"/>
          </p:nvPr>
        </p:nvSpPr>
        <p:spPr/>
        <p:txBody>
          <a:bodyPr/>
          <a:lstStyle/>
          <a:p>
            <a:fld id="{BF7B486F-CDDB-4717-A298-06D195E96E62}" type="slidenum">
              <a:rPr lang="fr-FR" smtClean="0"/>
              <a:pPr/>
              <a:t>5</a:t>
            </a:fld>
            <a:endParaRPr lang="fr-FR"/>
          </a:p>
        </p:txBody>
      </p:sp>
      <p:sp>
        <p:nvSpPr>
          <p:cNvPr id="5" name="Title 4">
            <a:extLst>
              <a:ext uri="{FF2B5EF4-FFF2-40B4-BE49-F238E27FC236}">
                <a16:creationId xmlns:a16="http://schemas.microsoft.com/office/drawing/2014/main" id="{EF184070-9C60-E960-2961-8F6212D750B3}"/>
              </a:ext>
            </a:extLst>
          </p:cNvPr>
          <p:cNvSpPr>
            <a:spLocks noGrp="1"/>
          </p:cNvSpPr>
          <p:nvPr>
            <p:ph type="title"/>
          </p:nvPr>
        </p:nvSpPr>
        <p:spPr>
          <a:xfrm>
            <a:off x="2263139" y="234557"/>
            <a:ext cx="9038135" cy="629337"/>
          </a:xfrm>
        </p:spPr>
        <p:txBody>
          <a:bodyPr/>
          <a:lstStyle/>
          <a:p>
            <a:r>
              <a:rPr lang="en-US" dirty="0"/>
              <a:t>Investment-Linked Policies Example</a:t>
            </a:r>
          </a:p>
        </p:txBody>
      </p:sp>
      <p:sp>
        <p:nvSpPr>
          <p:cNvPr id="8" name="TextBox 7">
            <a:extLst>
              <a:ext uri="{FF2B5EF4-FFF2-40B4-BE49-F238E27FC236}">
                <a16:creationId xmlns:a16="http://schemas.microsoft.com/office/drawing/2014/main" id="{D4D06023-616E-89C0-4D4B-4D3545268BA5}"/>
              </a:ext>
            </a:extLst>
          </p:cNvPr>
          <p:cNvSpPr txBox="1"/>
          <p:nvPr/>
        </p:nvSpPr>
        <p:spPr>
          <a:xfrm>
            <a:off x="391376" y="1431491"/>
            <a:ext cx="10447712" cy="523220"/>
          </a:xfrm>
          <a:prstGeom prst="rect">
            <a:avLst/>
          </a:prstGeom>
          <a:noFill/>
        </p:spPr>
        <p:txBody>
          <a:bodyPr wrap="square">
            <a:spAutoFit/>
          </a:bodyPr>
          <a:lstStyle/>
          <a:p>
            <a:r>
              <a:rPr lang="en-SG" sz="1400" dirty="0"/>
              <a:t>The </a:t>
            </a:r>
            <a:r>
              <a:rPr lang="en-SG" sz="1400" b="1" dirty="0"/>
              <a:t>investment bonus </a:t>
            </a:r>
            <a:r>
              <a:rPr lang="en-SG" sz="1400" dirty="0"/>
              <a:t>is a percentage of the regular premiums paid during the first 12 months of the policy term, used to buy additional units in the chosen investment funds. The percentage varies based on the Minimum Investment Period (MIP) and annualized regular premiums.</a:t>
            </a:r>
          </a:p>
        </p:txBody>
      </p:sp>
      <p:graphicFrame>
        <p:nvGraphicFramePr>
          <p:cNvPr id="13" name="Table 12">
            <a:extLst>
              <a:ext uri="{FF2B5EF4-FFF2-40B4-BE49-F238E27FC236}">
                <a16:creationId xmlns:a16="http://schemas.microsoft.com/office/drawing/2014/main" id="{1BB20FB5-F79F-5BE3-E283-351A3D218F81}"/>
              </a:ext>
            </a:extLst>
          </p:cNvPr>
          <p:cNvGraphicFramePr>
            <a:graphicFrameLocks noGrp="1"/>
          </p:cNvGraphicFramePr>
          <p:nvPr>
            <p:extLst>
              <p:ext uri="{D42A27DB-BD31-4B8C-83A1-F6EECF244321}">
                <p14:modId xmlns:p14="http://schemas.microsoft.com/office/powerpoint/2010/main" val="3267054899"/>
              </p:ext>
            </p:extLst>
          </p:nvPr>
        </p:nvGraphicFramePr>
        <p:xfrm>
          <a:off x="391376" y="1989758"/>
          <a:ext cx="11304830" cy="3597319"/>
        </p:xfrm>
        <a:graphic>
          <a:graphicData uri="http://schemas.openxmlformats.org/drawingml/2006/table">
            <a:tbl>
              <a:tblPr firstRow="1" bandRow="1">
                <a:tableStyleId>{5C22544A-7EE6-4342-B048-85BDC9FD1C3A}</a:tableStyleId>
              </a:tblPr>
              <a:tblGrid>
                <a:gridCol w="4688432">
                  <a:extLst>
                    <a:ext uri="{9D8B030D-6E8A-4147-A177-3AD203B41FA5}">
                      <a16:colId xmlns:a16="http://schemas.microsoft.com/office/drawing/2014/main" val="1964440196"/>
                    </a:ext>
                  </a:extLst>
                </a:gridCol>
                <a:gridCol w="4912318">
                  <a:extLst>
                    <a:ext uri="{9D8B030D-6E8A-4147-A177-3AD203B41FA5}">
                      <a16:colId xmlns:a16="http://schemas.microsoft.com/office/drawing/2014/main" val="2591109725"/>
                    </a:ext>
                  </a:extLst>
                </a:gridCol>
                <a:gridCol w="1704080">
                  <a:extLst>
                    <a:ext uri="{9D8B030D-6E8A-4147-A177-3AD203B41FA5}">
                      <a16:colId xmlns:a16="http://schemas.microsoft.com/office/drawing/2014/main" val="320194635"/>
                    </a:ext>
                  </a:extLst>
                </a:gridCol>
              </a:tblGrid>
              <a:tr h="349924">
                <a:tc>
                  <a:txBody>
                    <a:bodyPr/>
                    <a:lstStyle/>
                    <a:p>
                      <a:pPr algn="ctr"/>
                      <a:r>
                        <a:rPr lang="en-US" dirty="0"/>
                        <a:t>Astralink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Invest Flex</a:t>
                      </a:r>
                    </a:p>
                  </a:txBody>
                  <a:tcPr/>
                </a:tc>
                <a:tc>
                  <a:txBody>
                    <a:bodyPr/>
                    <a:lstStyle/>
                    <a:p>
                      <a:pPr algn="ctr"/>
                      <a:r>
                        <a:rPr lang="en-US" dirty="0"/>
                        <a:t>WealthLink</a:t>
                      </a:r>
                    </a:p>
                  </a:txBody>
                  <a:tcPr/>
                </a:tc>
                <a:extLst>
                  <a:ext uri="{0D108BD9-81ED-4DB2-BD59-A6C34878D82A}">
                    <a16:rowId xmlns:a16="http://schemas.microsoft.com/office/drawing/2014/main" val="765298761"/>
                  </a:ext>
                </a:extLst>
              </a:tr>
              <a:tr h="3231559">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6557804"/>
                  </a:ext>
                </a:extLst>
              </a:tr>
            </a:tbl>
          </a:graphicData>
        </a:graphic>
      </p:graphicFrame>
      <p:pic>
        <p:nvPicPr>
          <p:cNvPr id="15" name="Picture 14">
            <a:extLst>
              <a:ext uri="{FF2B5EF4-FFF2-40B4-BE49-F238E27FC236}">
                <a16:creationId xmlns:a16="http://schemas.microsoft.com/office/drawing/2014/main" id="{DE665CB5-FB95-A960-9EDC-6993F266AD84}"/>
              </a:ext>
            </a:extLst>
          </p:cNvPr>
          <p:cNvPicPr>
            <a:picLocks noChangeAspect="1"/>
          </p:cNvPicPr>
          <p:nvPr/>
        </p:nvPicPr>
        <p:blipFill>
          <a:blip r:embed="rId2"/>
          <a:stretch>
            <a:fillRect/>
          </a:stretch>
        </p:blipFill>
        <p:spPr>
          <a:xfrm>
            <a:off x="3368302" y="2719384"/>
            <a:ext cx="1618516" cy="2707126"/>
          </a:xfrm>
          <a:prstGeom prst="rect">
            <a:avLst/>
          </a:prstGeom>
        </p:spPr>
      </p:pic>
      <p:pic>
        <p:nvPicPr>
          <p:cNvPr id="16" name="Picture 15">
            <a:extLst>
              <a:ext uri="{FF2B5EF4-FFF2-40B4-BE49-F238E27FC236}">
                <a16:creationId xmlns:a16="http://schemas.microsoft.com/office/drawing/2014/main" id="{C5172D6E-9E2E-9F6A-A1FB-71C8269C5759}"/>
              </a:ext>
            </a:extLst>
          </p:cNvPr>
          <p:cNvPicPr>
            <a:picLocks noChangeAspect="1"/>
          </p:cNvPicPr>
          <p:nvPr/>
        </p:nvPicPr>
        <p:blipFill>
          <a:blip r:embed="rId3"/>
          <a:stretch>
            <a:fillRect/>
          </a:stretch>
        </p:blipFill>
        <p:spPr>
          <a:xfrm>
            <a:off x="5108490" y="3658250"/>
            <a:ext cx="3175857" cy="1017206"/>
          </a:xfrm>
          <a:prstGeom prst="rect">
            <a:avLst/>
          </a:prstGeom>
        </p:spPr>
      </p:pic>
      <p:pic>
        <p:nvPicPr>
          <p:cNvPr id="17" name="Picture 16">
            <a:extLst>
              <a:ext uri="{FF2B5EF4-FFF2-40B4-BE49-F238E27FC236}">
                <a16:creationId xmlns:a16="http://schemas.microsoft.com/office/drawing/2014/main" id="{7D6F19A4-9721-884F-AB8F-334FFDBE42B0}"/>
              </a:ext>
            </a:extLst>
          </p:cNvPr>
          <p:cNvPicPr>
            <a:picLocks noChangeAspect="1"/>
          </p:cNvPicPr>
          <p:nvPr/>
        </p:nvPicPr>
        <p:blipFill>
          <a:blip r:embed="rId4"/>
          <a:stretch>
            <a:fillRect/>
          </a:stretch>
        </p:blipFill>
        <p:spPr>
          <a:xfrm>
            <a:off x="8399701" y="3230811"/>
            <a:ext cx="1493193" cy="2043317"/>
          </a:xfrm>
          <a:prstGeom prst="rect">
            <a:avLst/>
          </a:prstGeom>
        </p:spPr>
      </p:pic>
      <p:pic>
        <p:nvPicPr>
          <p:cNvPr id="18" name="Picture 17">
            <a:extLst>
              <a:ext uri="{FF2B5EF4-FFF2-40B4-BE49-F238E27FC236}">
                <a16:creationId xmlns:a16="http://schemas.microsoft.com/office/drawing/2014/main" id="{C4BA33A4-678D-4147-5DAF-C1F6E024E262}"/>
              </a:ext>
            </a:extLst>
          </p:cNvPr>
          <p:cNvPicPr>
            <a:picLocks noChangeAspect="1"/>
          </p:cNvPicPr>
          <p:nvPr/>
        </p:nvPicPr>
        <p:blipFill>
          <a:blip r:embed="rId5"/>
          <a:stretch>
            <a:fillRect/>
          </a:stretch>
        </p:blipFill>
        <p:spPr>
          <a:xfrm>
            <a:off x="10100538" y="3927447"/>
            <a:ext cx="1493193" cy="533766"/>
          </a:xfrm>
          <a:prstGeom prst="rect">
            <a:avLst/>
          </a:prstGeom>
        </p:spPr>
      </p:pic>
      <p:pic>
        <p:nvPicPr>
          <p:cNvPr id="22" name="Picture 21" descr="A cartoon of two men sitting at a table&#10;&#10;Description automatically generated">
            <a:extLst>
              <a:ext uri="{FF2B5EF4-FFF2-40B4-BE49-F238E27FC236}">
                <a16:creationId xmlns:a16="http://schemas.microsoft.com/office/drawing/2014/main" id="{FCCE7DF2-6D31-5A43-3285-CEAA9C7B2F3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246461" y="5622124"/>
            <a:ext cx="1699077" cy="1235876"/>
          </a:xfrm>
          <a:prstGeom prst="rect">
            <a:avLst/>
          </a:prstGeom>
        </p:spPr>
      </p:pic>
      <p:pic>
        <p:nvPicPr>
          <p:cNvPr id="26" name="Picture 25">
            <a:extLst>
              <a:ext uri="{FF2B5EF4-FFF2-40B4-BE49-F238E27FC236}">
                <a16:creationId xmlns:a16="http://schemas.microsoft.com/office/drawing/2014/main" id="{B448BE7D-8A14-BF30-6485-2C0B381D3DEE}"/>
              </a:ext>
            </a:extLst>
          </p:cNvPr>
          <p:cNvPicPr>
            <a:picLocks noChangeAspect="1"/>
          </p:cNvPicPr>
          <p:nvPr/>
        </p:nvPicPr>
        <p:blipFill>
          <a:blip r:embed="rId8"/>
          <a:stretch>
            <a:fillRect/>
          </a:stretch>
        </p:blipFill>
        <p:spPr>
          <a:xfrm>
            <a:off x="465704" y="2982926"/>
            <a:ext cx="2828270" cy="2367854"/>
          </a:xfrm>
          <a:prstGeom prst="rect">
            <a:avLst/>
          </a:prstGeom>
        </p:spPr>
      </p:pic>
    </p:spTree>
    <p:extLst>
      <p:ext uri="{BB962C8B-B14F-4D97-AF65-F5344CB8AC3E}">
        <p14:creationId xmlns:p14="http://schemas.microsoft.com/office/powerpoint/2010/main" val="3140804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8D4AC3-1484-B108-8DB5-4B241AAF8FFA}"/>
              </a:ext>
            </a:extLst>
          </p:cNvPr>
          <p:cNvSpPr>
            <a:spLocks noGrp="1"/>
          </p:cNvSpPr>
          <p:nvPr>
            <p:ph type="sldNum" sz="quarter" idx="4"/>
          </p:nvPr>
        </p:nvSpPr>
        <p:spPr/>
        <p:txBody>
          <a:bodyPr/>
          <a:lstStyle/>
          <a:p>
            <a:fld id="{BF7B486F-CDDB-4717-A298-06D195E96E62}" type="slidenum">
              <a:rPr lang="fr-FR" smtClean="0"/>
              <a:pPr/>
              <a:t>6</a:t>
            </a:fld>
            <a:endParaRPr lang="fr-FR"/>
          </a:p>
        </p:txBody>
      </p:sp>
      <p:sp>
        <p:nvSpPr>
          <p:cNvPr id="8" name="TextBox 7">
            <a:extLst>
              <a:ext uri="{FF2B5EF4-FFF2-40B4-BE49-F238E27FC236}">
                <a16:creationId xmlns:a16="http://schemas.microsoft.com/office/drawing/2014/main" id="{D4D06023-616E-89C0-4D4B-4D3545268BA5}"/>
              </a:ext>
            </a:extLst>
          </p:cNvPr>
          <p:cNvSpPr txBox="1"/>
          <p:nvPr/>
        </p:nvSpPr>
        <p:spPr>
          <a:xfrm>
            <a:off x="402665" y="1430753"/>
            <a:ext cx="10447712" cy="738664"/>
          </a:xfrm>
          <a:prstGeom prst="rect">
            <a:avLst/>
          </a:prstGeom>
          <a:noFill/>
        </p:spPr>
        <p:txBody>
          <a:bodyPr wrap="square">
            <a:spAutoFit/>
          </a:bodyPr>
          <a:lstStyle/>
          <a:p>
            <a:r>
              <a:rPr lang="en-SG" sz="1400" dirty="0"/>
              <a:t>The </a:t>
            </a:r>
            <a:r>
              <a:rPr lang="en-SG" sz="1400" b="1" dirty="0"/>
              <a:t>loyalty bonus </a:t>
            </a:r>
            <a:r>
              <a:rPr lang="en-SG" sz="1400" dirty="0"/>
              <a:t>is an annual bonus starting from the 10th policy anniversary. The loyalty bonus will be provided on the next working day from the anniversary.</a:t>
            </a:r>
          </a:p>
          <a:p>
            <a:r>
              <a:rPr lang="en-SG" sz="1400" dirty="0"/>
              <a:t>The loyalty bonus is a percentage of the policy value based on the anniversary. It will be used to invest in the funds you have chosen.</a:t>
            </a:r>
          </a:p>
        </p:txBody>
      </p:sp>
      <p:graphicFrame>
        <p:nvGraphicFramePr>
          <p:cNvPr id="13" name="Table 12">
            <a:extLst>
              <a:ext uri="{FF2B5EF4-FFF2-40B4-BE49-F238E27FC236}">
                <a16:creationId xmlns:a16="http://schemas.microsoft.com/office/drawing/2014/main" id="{1BB20FB5-F79F-5BE3-E283-351A3D218F81}"/>
              </a:ext>
            </a:extLst>
          </p:cNvPr>
          <p:cNvGraphicFramePr>
            <a:graphicFrameLocks noGrp="1"/>
          </p:cNvGraphicFramePr>
          <p:nvPr>
            <p:extLst>
              <p:ext uri="{D42A27DB-BD31-4B8C-83A1-F6EECF244321}">
                <p14:modId xmlns:p14="http://schemas.microsoft.com/office/powerpoint/2010/main" val="3882512759"/>
              </p:ext>
            </p:extLst>
          </p:nvPr>
        </p:nvGraphicFramePr>
        <p:xfrm>
          <a:off x="402665" y="2313063"/>
          <a:ext cx="11337779" cy="3597319"/>
        </p:xfrm>
        <a:graphic>
          <a:graphicData uri="http://schemas.openxmlformats.org/drawingml/2006/table">
            <a:tbl>
              <a:tblPr firstRow="1" bandRow="1">
                <a:tableStyleId>{5C22544A-7EE6-4342-B048-85BDC9FD1C3A}</a:tableStyleId>
              </a:tblPr>
              <a:tblGrid>
                <a:gridCol w="4702097">
                  <a:extLst>
                    <a:ext uri="{9D8B030D-6E8A-4147-A177-3AD203B41FA5}">
                      <a16:colId xmlns:a16="http://schemas.microsoft.com/office/drawing/2014/main" val="1964440196"/>
                    </a:ext>
                  </a:extLst>
                </a:gridCol>
                <a:gridCol w="4926635">
                  <a:extLst>
                    <a:ext uri="{9D8B030D-6E8A-4147-A177-3AD203B41FA5}">
                      <a16:colId xmlns:a16="http://schemas.microsoft.com/office/drawing/2014/main" val="2591109725"/>
                    </a:ext>
                  </a:extLst>
                </a:gridCol>
                <a:gridCol w="1709047">
                  <a:extLst>
                    <a:ext uri="{9D8B030D-6E8A-4147-A177-3AD203B41FA5}">
                      <a16:colId xmlns:a16="http://schemas.microsoft.com/office/drawing/2014/main" val="320194635"/>
                    </a:ext>
                  </a:extLst>
                </a:gridCol>
              </a:tblGrid>
              <a:tr h="349924">
                <a:tc>
                  <a:txBody>
                    <a:bodyPr/>
                    <a:lstStyle/>
                    <a:p>
                      <a:pPr algn="ctr"/>
                      <a:r>
                        <a:rPr lang="en-US" dirty="0"/>
                        <a:t>Astralink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Invest Flex</a:t>
                      </a:r>
                    </a:p>
                  </a:txBody>
                  <a:tcPr/>
                </a:tc>
                <a:tc>
                  <a:txBody>
                    <a:bodyPr/>
                    <a:lstStyle/>
                    <a:p>
                      <a:pPr algn="ctr"/>
                      <a:r>
                        <a:rPr lang="en-US" dirty="0"/>
                        <a:t>WealthLink</a:t>
                      </a:r>
                    </a:p>
                  </a:txBody>
                  <a:tcPr/>
                </a:tc>
                <a:extLst>
                  <a:ext uri="{0D108BD9-81ED-4DB2-BD59-A6C34878D82A}">
                    <a16:rowId xmlns:a16="http://schemas.microsoft.com/office/drawing/2014/main" val="765298761"/>
                  </a:ext>
                </a:extLst>
              </a:tr>
              <a:tr h="3231559">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6557804"/>
                  </a:ext>
                </a:extLst>
              </a:tr>
            </a:tbl>
          </a:graphicData>
        </a:graphic>
      </p:graphicFrame>
      <p:pic>
        <p:nvPicPr>
          <p:cNvPr id="3" name="Picture 2">
            <a:extLst>
              <a:ext uri="{FF2B5EF4-FFF2-40B4-BE49-F238E27FC236}">
                <a16:creationId xmlns:a16="http://schemas.microsoft.com/office/drawing/2014/main" id="{6D90F357-ABCB-399F-BF62-0B0721CD6798}"/>
              </a:ext>
            </a:extLst>
          </p:cNvPr>
          <p:cNvPicPr>
            <a:picLocks noChangeAspect="1"/>
          </p:cNvPicPr>
          <p:nvPr/>
        </p:nvPicPr>
        <p:blipFill>
          <a:blip r:embed="rId3"/>
          <a:stretch>
            <a:fillRect/>
          </a:stretch>
        </p:blipFill>
        <p:spPr>
          <a:xfrm>
            <a:off x="1089212" y="2816968"/>
            <a:ext cx="3448135" cy="1294754"/>
          </a:xfrm>
          <a:prstGeom prst="rect">
            <a:avLst/>
          </a:prstGeom>
        </p:spPr>
      </p:pic>
      <p:pic>
        <p:nvPicPr>
          <p:cNvPr id="4" name="Picture 3">
            <a:extLst>
              <a:ext uri="{FF2B5EF4-FFF2-40B4-BE49-F238E27FC236}">
                <a16:creationId xmlns:a16="http://schemas.microsoft.com/office/drawing/2014/main" id="{337450D3-2119-73CC-16D7-B89B79BA1BD0}"/>
              </a:ext>
            </a:extLst>
          </p:cNvPr>
          <p:cNvPicPr>
            <a:picLocks noChangeAspect="1"/>
          </p:cNvPicPr>
          <p:nvPr/>
        </p:nvPicPr>
        <p:blipFill>
          <a:blip r:embed="rId4"/>
          <a:stretch>
            <a:fillRect/>
          </a:stretch>
        </p:blipFill>
        <p:spPr>
          <a:xfrm>
            <a:off x="1089212" y="4208324"/>
            <a:ext cx="3448135" cy="1316996"/>
          </a:xfrm>
          <a:prstGeom prst="rect">
            <a:avLst/>
          </a:prstGeom>
        </p:spPr>
      </p:pic>
      <p:pic>
        <p:nvPicPr>
          <p:cNvPr id="7" name="Picture 6">
            <a:extLst>
              <a:ext uri="{FF2B5EF4-FFF2-40B4-BE49-F238E27FC236}">
                <a16:creationId xmlns:a16="http://schemas.microsoft.com/office/drawing/2014/main" id="{3BAAC53A-4E9E-1254-E2CD-05EA482540E3}"/>
              </a:ext>
            </a:extLst>
          </p:cNvPr>
          <p:cNvPicPr>
            <a:picLocks noChangeAspect="1"/>
          </p:cNvPicPr>
          <p:nvPr/>
        </p:nvPicPr>
        <p:blipFill>
          <a:blip r:embed="rId5"/>
          <a:stretch>
            <a:fillRect/>
          </a:stretch>
        </p:blipFill>
        <p:spPr>
          <a:xfrm>
            <a:off x="10099740" y="4208324"/>
            <a:ext cx="1524916" cy="514115"/>
          </a:xfrm>
          <a:prstGeom prst="rect">
            <a:avLst/>
          </a:prstGeom>
        </p:spPr>
      </p:pic>
      <p:pic>
        <p:nvPicPr>
          <p:cNvPr id="9" name="Picture 8">
            <a:extLst>
              <a:ext uri="{FF2B5EF4-FFF2-40B4-BE49-F238E27FC236}">
                <a16:creationId xmlns:a16="http://schemas.microsoft.com/office/drawing/2014/main" id="{2C3DA432-96DC-0F02-61CA-ED786841653B}"/>
              </a:ext>
            </a:extLst>
          </p:cNvPr>
          <p:cNvPicPr>
            <a:picLocks noChangeAspect="1"/>
          </p:cNvPicPr>
          <p:nvPr/>
        </p:nvPicPr>
        <p:blipFill>
          <a:blip r:embed="rId6"/>
          <a:stretch>
            <a:fillRect/>
          </a:stretch>
        </p:blipFill>
        <p:spPr>
          <a:xfrm>
            <a:off x="5563260" y="4208324"/>
            <a:ext cx="3933464" cy="592714"/>
          </a:xfrm>
          <a:prstGeom prst="rect">
            <a:avLst/>
          </a:prstGeom>
        </p:spPr>
      </p:pic>
      <p:sp>
        <p:nvSpPr>
          <p:cNvPr id="20" name="Title 4">
            <a:extLst>
              <a:ext uri="{FF2B5EF4-FFF2-40B4-BE49-F238E27FC236}">
                <a16:creationId xmlns:a16="http://schemas.microsoft.com/office/drawing/2014/main" id="{7D7DDEA8-AFE3-2C48-09E6-0EB7AE7F1DA5}"/>
              </a:ext>
            </a:extLst>
          </p:cNvPr>
          <p:cNvSpPr txBox="1">
            <a:spLocks/>
          </p:cNvSpPr>
          <p:nvPr/>
        </p:nvSpPr>
        <p:spPr>
          <a:xfrm>
            <a:off x="2263139" y="234557"/>
            <a:ext cx="9038135" cy="629337"/>
          </a:xfrm>
          <a:prstGeom prst="rect">
            <a:avLst/>
          </a:prstGeom>
        </p:spPr>
        <p:txBody>
          <a:bodyPr vert="horz" wrap="square" lIns="0" tIns="0" rIns="0" bIns="0" anchor="ctr">
            <a:noAutofit/>
          </a:bodyPr>
          <a:lstStyle>
            <a:lvl1pPr algn="l" defTabSz="914400" rtl="0" eaLnBrk="1" latinLnBrk="0" hangingPunct="1">
              <a:lnSpc>
                <a:spcPct val="100000"/>
              </a:lnSpc>
              <a:spcBef>
                <a:spcPct val="0"/>
              </a:spcBef>
              <a:buNone/>
              <a:defRPr sz="2800" b="1" kern="1200">
                <a:solidFill>
                  <a:schemeClr val="bg1"/>
                </a:solidFill>
                <a:latin typeface="+mj-lt"/>
                <a:ea typeface="+mj-ea"/>
                <a:cs typeface="+mj-cs"/>
              </a:defRPr>
            </a:lvl1pPr>
          </a:lstStyle>
          <a:p>
            <a:r>
              <a:rPr lang="en-US"/>
              <a:t>Investment-Linked Policies Example</a:t>
            </a:r>
            <a:endParaRPr lang="en-US" dirty="0"/>
          </a:p>
        </p:txBody>
      </p:sp>
      <p:pic>
        <p:nvPicPr>
          <p:cNvPr id="21" name="Picture 20" descr="A cartoon of two men sitting at a table&#10;&#10;Description automatically generated">
            <a:extLst>
              <a:ext uri="{FF2B5EF4-FFF2-40B4-BE49-F238E27FC236}">
                <a16:creationId xmlns:a16="http://schemas.microsoft.com/office/drawing/2014/main" id="{39282665-0417-F8B5-21B5-8338582015C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246461" y="5622124"/>
            <a:ext cx="1699077" cy="1235876"/>
          </a:xfrm>
          <a:prstGeom prst="rect">
            <a:avLst/>
          </a:prstGeom>
        </p:spPr>
      </p:pic>
      <p:sp>
        <p:nvSpPr>
          <p:cNvPr id="22" name="Oval Callout 21">
            <a:extLst>
              <a:ext uri="{FF2B5EF4-FFF2-40B4-BE49-F238E27FC236}">
                <a16:creationId xmlns:a16="http://schemas.microsoft.com/office/drawing/2014/main" id="{250A6025-1E4A-E353-6EC4-EF72D28F592F}"/>
              </a:ext>
            </a:extLst>
          </p:cNvPr>
          <p:cNvSpPr/>
          <p:nvPr/>
        </p:nvSpPr>
        <p:spPr>
          <a:xfrm>
            <a:off x="5664600" y="5130890"/>
            <a:ext cx="862799" cy="592713"/>
          </a:xfrm>
          <a:prstGeom prst="wedgeEllipse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bg1"/>
                </a:solidFill>
              </a:rPr>
              <a:t>I want Astralink</a:t>
            </a:r>
          </a:p>
        </p:txBody>
      </p:sp>
      <p:pic>
        <p:nvPicPr>
          <p:cNvPr id="23" name="Picture 22">
            <a:extLst>
              <a:ext uri="{FF2B5EF4-FFF2-40B4-BE49-F238E27FC236}">
                <a16:creationId xmlns:a16="http://schemas.microsoft.com/office/drawing/2014/main" id="{3A4FDD90-8507-473C-7342-9064F6B6198E}"/>
              </a:ext>
            </a:extLst>
          </p:cNvPr>
          <p:cNvPicPr>
            <a:picLocks noChangeAspect="1"/>
          </p:cNvPicPr>
          <p:nvPr/>
        </p:nvPicPr>
        <p:blipFill>
          <a:blip r:embed="rId9"/>
          <a:stretch>
            <a:fillRect/>
          </a:stretch>
        </p:blipFill>
        <p:spPr>
          <a:xfrm>
            <a:off x="5563260" y="3375299"/>
            <a:ext cx="3933464" cy="396500"/>
          </a:xfrm>
          <a:prstGeom prst="rect">
            <a:avLst/>
          </a:prstGeom>
        </p:spPr>
      </p:pic>
    </p:spTree>
    <p:extLst>
      <p:ext uri="{BB962C8B-B14F-4D97-AF65-F5344CB8AC3E}">
        <p14:creationId xmlns:p14="http://schemas.microsoft.com/office/powerpoint/2010/main" val="2244414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E351C512-3533-09D1-3A89-DDB6EB7CCB8F}"/>
              </a:ext>
            </a:extLst>
          </p:cNvPr>
          <p:cNvGrpSpPr/>
          <p:nvPr/>
        </p:nvGrpSpPr>
        <p:grpSpPr>
          <a:xfrm>
            <a:off x="1244237" y="1513490"/>
            <a:ext cx="10050922" cy="5057882"/>
            <a:chOff x="778378" y="424250"/>
            <a:chExt cx="11694171" cy="6225950"/>
          </a:xfrm>
        </p:grpSpPr>
        <p:sp>
          <p:nvSpPr>
            <p:cNvPr id="65" name="Rectangle: Rounded Corners 43">
              <a:extLst>
                <a:ext uri="{FF2B5EF4-FFF2-40B4-BE49-F238E27FC236}">
                  <a16:creationId xmlns:a16="http://schemas.microsoft.com/office/drawing/2014/main" id="{3F7631A9-BFE6-0EA1-5870-C43D731529E5}"/>
                </a:ext>
              </a:extLst>
            </p:cNvPr>
            <p:cNvSpPr/>
            <p:nvPr/>
          </p:nvSpPr>
          <p:spPr>
            <a:xfrm>
              <a:off x="8185222" y="5796957"/>
              <a:ext cx="4287327" cy="853243"/>
            </a:xfrm>
            <a:prstGeom prst="roundRect">
              <a:avLst/>
            </a:prstGeom>
            <a:ln>
              <a:solidFill>
                <a:schemeClr val="accent2"/>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SG" sz="1400" dirty="0"/>
                <a:t>Compile JSON files and</a:t>
              </a:r>
            </a:p>
            <a:p>
              <a:pPr algn="ctr"/>
              <a:r>
                <a:rPr lang="en-SG" sz="1400" dirty="0"/>
                <a:t>convert into structured CSV file</a:t>
              </a:r>
            </a:p>
          </p:txBody>
        </p:sp>
        <p:grpSp>
          <p:nvGrpSpPr>
            <p:cNvPr id="66" name="Group 65">
              <a:extLst>
                <a:ext uri="{FF2B5EF4-FFF2-40B4-BE49-F238E27FC236}">
                  <a16:creationId xmlns:a16="http://schemas.microsoft.com/office/drawing/2014/main" id="{B77BBCF1-16D8-63AE-02DD-4CE3714ECD69}"/>
                </a:ext>
              </a:extLst>
            </p:cNvPr>
            <p:cNvGrpSpPr/>
            <p:nvPr/>
          </p:nvGrpSpPr>
          <p:grpSpPr>
            <a:xfrm>
              <a:off x="778378" y="424250"/>
              <a:ext cx="11694170" cy="5372706"/>
              <a:chOff x="778378" y="424250"/>
              <a:chExt cx="11694170" cy="5372706"/>
            </a:xfrm>
          </p:grpSpPr>
          <p:sp>
            <p:nvSpPr>
              <p:cNvPr id="67" name="Rectangle: Rounded Corners 3">
                <a:extLst>
                  <a:ext uri="{FF2B5EF4-FFF2-40B4-BE49-F238E27FC236}">
                    <a16:creationId xmlns:a16="http://schemas.microsoft.com/office/drawing/2014/main" id="{D83317CB-2807-8C94-0E0B-53C06AACF118}"/>
                  </a:ext>
                </a:extLst>
              </p:cNvPr>
              <p:cNvSpPr/>
              <p:nvPr/>
            </p:nvSpPr>
            <p:spPr>
              <a:xfrm>
                <a:off x="3153520" y="805899"/>
                <a:ext cx="1707647" cy="714459"/>
              </a:xfrm>
              <a:prstGeom prst="roundRect">
                <a:avLst/>
              </a:prstGeom>
              <a:ln>
                <a:solidFill>
                  <a:schemeClr val="accent2"/>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SG" sz="1400" dirty="0"/>
                  <a:t>Ingest Data</a:t>
                </a:r>
              </a:p>
            </p:txBody>
          </p:sp>
          <p:sp>
            <p:nvSpPr>
              <p:cNvPr id="68" name="Rectangle: Rounded Corners 4">
                <a:extLst>
                  <a:ext uri="{FF2B5EF4-FFF2-40B4-BE49-F238E27FC236}">
                    <a16:creationId xmlns:a16="http://schemas.microsoft.com/office/drawing/2014/main" id="{FA611A5B-EDEC-9253-D7E7-2122D021B17B}"/>
                  </a:ext>
                </a:extLst>
              </p:cNvPr>
              <p:cNvSpPr/>
              <p:nvPr/>
            </p:nvSpPr>
            <p:spPr>
              <a:xfrm>
                <a:off x="3153522" y="1775460"/>
                <a:ext cx="1707647" cy="714459"/>
              </a:xfrm>
              <a:prstGeom prst="roundRect">
                <a:avLst/>
              </a:prstGeom>
              <a:ln>
                <a:solidFill>
                  <a:schemeClr val="accent2"/>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SG" sz="1400" dirty="0"/>
                  <a:t>Parse, Chunk, Index</a:t>
                </a:r>
              </a:p>
            </p:txBody>
          </p:sp>
          <p:sp>
            <p:nvSpPr>
              <p:cNvPr id="69" name="Rectangle: Rounded Corners 5">
                <a:extLst>
                  <a:ext uri="{FF2B5EF4-FFF2-40B4-BE49-F238E27FC236}">
                    <a16:creationId xmlns:a16="http://schemas.microsoft.com/office/drawing/2014/main" id="{58B1065D-AC1F-FB45-05A2-AC7E5B632518}"/>
                  </a:ext>
                </a:extLst>
              </p:cNvPr>
              <p:cNvSpPr/>
              <p:nvPr/>
            </p:nvSpPr>
            <p:spPr>
              <a:xfrm>
                <a:off x="3153521" y="2694174"/>
                <a:ext cx="1707647" cy="714459"/>
              </a:xfrm>
              <a:prstGeom prst="roundRect">
                <a:avLst/>
              </a:prstGeom>
              <a:ln>
                <a:solidFill>
                  <a:schemeClr val="accent2"/>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SG" sz="1400" dirty="0"/>
                  <a:t>Embed to Vector Store </a:t>
                </a:r>
              </a:p>
            </p:txBody>
          </p:sp>
          <p:sp>
            <p:nvSpPr>
              <p:cNvPr id="70" name="Rectangle: Rounded Corners 6">
                <a:extLst>
                  <a:ext uri="{FF2B5EF4-FFF2-40B4-BE49-F238E27FC236}">
                    <a16:creationId xmlns:a16="http://schemas.microsoft.com/office/drawing/2014/main" id="{2A50A224-BF5E-ECDC-5EA3-30F61F480D67}"/>
                  </a:ext>
                </a:extLst>
              </p:cNvPr>
              <p:cNvSpPr/>
              <p:nvPr/>
            </p:nvSpPr>
            <p:spPr>
              <a:xfrm>
                <a:off x="3153520" y="3612888"/>
                <a:ext cx="1707647" cy="714459"/>
              </a:xfrm>
              <a:prstGeom prst="roundRect">
                <a:avLst/>
              </a:prstGeom>
              <a:ln>
                <a:solidFill>
                  <a:schemeClr val="accent2"/>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SG" sz="1400" dirty="0"/>
                  <a:t>Prompt Engineering</a:t>
                </a:r>
              </a:p>
            </p:txBody>
          </p:sp>
          <p:sp>
            <p:nvSpPr>
              <p:cNvPr id="71" name="Rectangle: Rounded Corners 7">
                <a:extLst>
                  <a:ext uri="{FF2B5EF4-FFF2-40B4-BE49-F238E27FC236}">
                    <a16:creationId xmlns:a16="http://schemas.microsoft.com/office/drawing/2014/main" id="{71AA8BC1-0F93-5C50-11AF-8BB8CBBE93DF}"/>
                  </a:ext>
                </a:extLst>
              </p:cNvPr>
              <p:cNvSpPr/>
              <p:nvPr/>
            </p:nvSpPr>
            <p:spPr>
              <a:xfrm>
                <a:off x="3184774" y="4531602"/>
                <a:ext cx="1707647" cy="714459"/>
              </a:xfrm>
              <a:prstGeom prst="roundRect">
                <a:avLst/>
              </a:prstGeom>
              <a:ln>
                <a:solidFill>
                  <a:schemeClr val="accent2"/>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SG" sz="1400" dirty="0"/>
                  <a:t>Query and Retrieve</a:t>
                </a:r>
              </a:p>
            </p:txBody>
          </p:sp>
          <p:sp>
            <p:nvSpPr>
              <p:cNvPr id="72" name="Rectangle: Rounded Corners 8">
                <a:extLst>
                  <a:ext uri="{FF2B5EF4-FFF2-40B4-BE49-F238E27FC236}">
                    <a16:creationId xmlns:a16="http://schemas.microsoft.com/office/drawing/2014/main" id="{69C5E8AF-D9EB-C1BD-7E32-EE4C11569C3C}"/>
                  </a:ext>
                </a:extLst>
              </p:cNvPr>
              <p:cNvSpPr/>
              <p:nvPr/>
            </p:nvSpPr>
            <p:spPr>
              <a:xfrm>
                <a:off x="5269494" y="4531602"/>
                <a:ext cx="2685307" cy="714459"/>
              </a:xfrm>
              <a:prstGeom prst="roundRect">
                <a:avLst/>
              </a:prstGeom>
              <a:ln>
                <a:solidFill>
                  <a:schemeClr val="accent2"/>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SG" sz="1400" dirty="0"/>
                  <a:t>Extract and save as JSON from Generated Response</a:t>
                </a:r>
              </a:p>
            </p:txBody>
          </p:sp>
          <p:sp>
            <p:nvSpPr>
              <p:cNvPr id="73" name="Rectangle: Rounded Corners 9">
                <a:extLst>
                  <a:ext uri="{FF2B5EF4-FFF2-40B4-BE49-F238E27FC236}">
                    <a16:creationId xmlns:a16="http://schemas.microsoft.com/office/drawing/2014/main" id="{69812474-9D42-9CB8-C04E-FB20640E9F54}"/>
                  </a:ext>
                </a:extLst>
              </p:cNvPr>
              <p:cNvSpPr/>
              <p:nvPr/>
            </p:nvSpPr>
            <p:spPr>
              <a:xfrm>
                <a:off x="8185221" y="4531603"/>
                <a:ext cx="4287327" cy="714459"/>
              </a:xfrm>
              <a:prstGeom prst="roundRect">
                <a:avLst/>
              </a:prstGeom>
              <a:ln>
                <a:solidFill>
                  <a:schemeClr val="accent2"/>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SG" sz="1400" dirty="0"/>
                  <a:t>Evaluate based on completeness, accuracy and important fields (outputs a weighted score)</a:t>
                </a:r>
              </a:p>
            </p:txBody>
          </p:sp>
          <p:cxnSp>
            <p:nvCxnSpPr>
              <p:cNvPr id="74" name="Straight Arrow Connector 73">
                <a:extLst>
                  <a:ext uri="{FF2B5EF4-FFF2-40B4-BE49-F238E27FC236}">
                    <a16:creationId xmlns:a16="http://schemas.microsoft.com/office/drawing/2014/main" id="{83B91377-A575-0EF6-545C-51F6B8C304A5}"/>
                  </a:ext>
                </a:extLst>
              </p:cNvPr>
              <p:cNvCxnSpPr>
                <a:cxnSpLocks/>
                <a:endCxn id="68" idx="0"/>
              </p:cNvCxnSpPr>
              <p:nvPr/>
            </p:nvCxnSpPr>
            <p:spPr>
              <a:xfrm>
                <a:off x="4007346" y="1571205"/>
                <a:ext cx="0" cy="204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FC4E6B9-38D8-0F5F-1D83-2AD8D66E47B7}"/>
                  </a:ext>
                </a:extLst>
              </p:cNvPr>
              <p:cNvCxnSpPr>
                <a:stCxn id="68" idx="2"/>
                <a:endCxn id="69" idx="0"/>
              </p:cNvCxnSpPr>
              <p:nvPr/>
            </p:nvCxnSpPr>
            <p:spPr>
              <a:xfrm flipH="1">
                <a:off x="4007345" y="2489919"/>
                <a:ext cx="1" cy="204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178F84A-2E84-334C-2733-80E6C7AD805C}"/>
                  </a:ext>
                </a:extLst>
              </p:cNvPr>
              <p:cNvCxnSpPr>
                <a:stCxn id="69" idx="2"/>
                <a:endCxn id="70" idx="0"/>
              </p:cNvCxnSpPr>
              <p:nvPr/>
            </p:nvCxnSpPr>
            <p:spPr>
              <a:xfrm flipH="1">
                <a:off x="4007344" y="3408633"/>
                <a:ext cx="1" cy="204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00CDBA3-69C5-648F-C26D-6FCCC10EF5AB}"/>
                  </a:ext>
                </a:extLst>
              </p:cNvPr>
              <p:cNvCxnSpPr>
                <a:cxnSpLocks/>
                <a:stCxn id="70" idx="2"/>
              </p:cNvCxnSpPr>
              <p:nvPr/>
            </p:nvCxnSpPr>
            <p:spPr>
              <a:xfrm flipH="1">
                <a:off x="4007343" y="4327347"/>
                <a:ext cx="1" cy="204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0ACDA8C-CA5B-2029-73CE-A8395B464404}"/>
                  </a:ext>
                </a:extLst>
              </p:cNvPr>
              <p:cNvCxnSpPr>
                <a:cxnSpLocks/>
              </p:cNvCxnSpPr>
              <p:nvPr/>
            </p:nvCxnSpPr>
            <p:spPr>
              <a:xfrm>
                <a:off x="4861166" y="4888832"/>
                <a:ext cx="3770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A311742-D402-27F1-A4AD-3EBC406275EA}"/>
                  </a:ext>
                </a:extLst>
              </p:cNvPr>
              <p:cNvCxnSpPr>
                <a:cxnSpLocks/>
              </p:cNvCxnSpPr>
              <p:nvPr/>
            </p:nvCxnSpPr>
            <p:spPr>
              <a:xfrm>
                <a:off x="7923546" y="4888832"/>
                <a:ext cx="2304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49CA210-DED4-B271-F2E8-940281F6A95B}"/>
                  </a:ext>
                </a:extLst>
              </p:cNvPr>
              <p:cNvCxnSpPr>
                <a:cxnSpLocks/>
                <a:stCxn id="73" idx="2"/>
                <a:endCxn id="65" idx="0"/>
              </p:cNvCxnSpPr>
              <p:nvPr/>
            </p:nvCxnSpPr>
            <p:spPr>
              <a:xfrm>
                <a:off x="10328884" y="5246061"/>
                <a:ext cx="0" cy="550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58">
                <a:extLst>
                  <a:ext uri="{FF2B5EF4-FFF2-40B4-BE49-F238E27FC236}">
                    <a16:creationId xmlns:a16="http://schemas.microsoft.com/office/drawing/2014/main" id="{D1073FBD-FDAF-5297-78ED-CF4512B32BDF}"/>
                  </a:ext>
                </a:extLst>
              </p:cNvPr>
              <p:cNvCxnSpPr>
                <a:cxnSpLocks/>
                <a:stCxn id="73" idx="0"/>
                <a:endCxn id="67" idx="3"/>
              </p:cNvCxnSpPr>
              <p:nvPr/>
            </p:nvCxnSpPr>
            <p:spPr>
              <a:xfrm rot="16200000" flipV="1">
                <a:off x="5910789" y="113508"/>
                <a:ext cx="3368473" cy="54677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Rectangle: Rounded Corners 60">
                <a:extLst>
                  <a:ext uri="{FF2B5EF4-FFF2-40B4-BE49-F238E27FC236}">
                    <a16:creationId xmlns:a16="http://schemas.microsoft.com/office/drawing/2014/main" id="{70D897F6-99CF-C2ED-0D5B-A52848592A8A}"/>
                  </a:ext>
                </a:extLst>
              </p:cNvPr>
              <p:cNvSpPr/>
              <p:nvPr/>
            </p:nvSpPr>
            <p:spPr>
              <a:xfrm>
                <a:off x="778380" y="424250"/>
                <a:ext cx="1707647" cy="714459"/>
              </a:xfrm>
              <a:prstGeom prst="roundRect">
                <a:avLst/>
              </a:prstGeom>
              <a:ln>
                <a:solidFill>
                  <a:schemeClr val="accent2"/>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SG" sz="1400" dirty="0"/>
                  <a:t>Ingest policy conditions only</a:t>
                </a:r>
              </a:p>
            </p:txBody>
          </p:sp>
          <p:sp>
            <p:nvSpPr>
              <p:cNvPr id="83" name="Rectangle: Rounded Corners 61">
                <a:extLst>
                  <a:ext uri="{FF2B5EF4-FFF2-40B4-BE49-F238E27FC236}">
                    <a16:creationId xmlns:a16="http://schemas.microsoft.com/office/drawing/2014/main" id="{CC7B8456-5066-6BD3-6E55-3D05918E3FCD}"/>
                  </a:ext>
                </a:extLst>
              </p:cNvPr>
              <p:cNvSpPr/>
              <p:nvPr/>
            </p:nvSpPr>
            <p:spPr>
              <a:xfrm>
                <a:off x="778379" y="1316318"/>
                <a:ext cx="1707647" cy="1590425"/>
              </a:xfrm>
              <a:prstGeom prst="roundRect">
                <a:avLst/>
              </a:prstGeom>
              <a:ln>
                <a:solidFill>
                  <a:schemeClr val="accent2"/>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SG" sz="1400" dirty="0"/>
                  <a:t>For each policy, Extract benefits from “What your policy covers”</a:t>
                </a:r>
              </a:p>
            </p:txBody>
          </p:sp>
          <p:sp>
            <p:nvSpPr>
              <p:cNvPr id="84" name="Rectangle: Rounded Corners 62">
                <a:extLst>
                  <a:ext uri="{FF2B5EF4-FFF2-40B4-BE49-F238E27FC236}">
                    <a16:creationId xmlns:a16="http://schemas.microsoft.com/office/drawing/2014/main" id="{2DB74556-E9E6-0AF6-FF99-96362F774910}"/>
                  </a:ext>
                </a:extLst>
              </p:cNvPr>
              <p:cNvSpPr/>
              <p:nvPr/>
            </p:nvSpPr>
            <p:spPr>
              <a:xfrm>
                <a:off x="778378" y="3084352"/>
                <a:ext cx="1707647" cy="1771531"/>
              </a:xfrm>
              <a:prstGeom prst="roundRect">
                <a:avLst/>
              </a:prstGeom>
              <a:ln>
                <a:solidFill>
                  <a:schemeClr val="accent2"/>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SG" sz="1400" dirty="0"/>
                  <a:t>Embed </a:t>
                </a:r>
                <a:br>
                  <a:rPr lang="en-SG" sz="1400" dirty="0"/>
                </a:br>
                <a:r>
                  <a:rPr lang="en-SG" sz="1400" dirty="0"/>
                  <a:t>Query</a:t>
                </a:r>
                <a:br>
                  <a:rPr lang="en-SG" sz="1400" dirty="0"/>
                </a:br>
                <a:r>
                  <a:rPr lang="en-SG" sz="1400" dirty="0"/>
                  <a:t>to get Standardized benefits</a:t>
                </a:r>
              </a:p>
            </p:txBody>
          </p:sp>
          <p:cxnSp>
            <p:nvCxnSpPr>
              <p:cNvPr id="85" name="Straight Arrow Connector 84">
                <a:extLst>
                  <a:ext uri="{FF2B5EF4-FFF2-40B4-BE49-F238E27FC236}">
                    <a16:creationId xmlns:a16="http://schemas.microsoft.com/office/drawing/2014/main" id="{2F31F051-AEB2-0B24-899C-CFB97171A4AD}"/>
                  </a:ext>
                </a:extLst>
              </p:cNvPr>
              <p:cNvCxnSpPr>
                <a:stCxn id="82" idx="2"/>
                <a:endCxn id="83" idx="0"/>
              </p:cNvCxnSpPr>
              <p:nvPr/>
            </p:nvCxnSpPr>
            <p:spPr>
              <a:xfrm flipH="1">
                <a:off x="1632203" y="1138709"/>
                <a:ext cx="1" cy="177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4105101-AEAE-8D8B-818A-40F4698B915F}"/>
                  </a:ext>
                </a:extLst>
              </p:cNvPr>
              <p:cNvCxnSpPr>
                <a:cxnSpLocks/>
                <a:stCxn id="83" idx="2"/>
                <a:endCxn id="84" idx="0"/>
              </p:cNvCxnSpPr>
              <p:nvPr/>
            </p:nvCxnSpPr>
            <p:spPr>
              <a:xfrm flipH="1">
                <a:off x="1632202" y="2906743"/>
                <a:ext cx="1" cy="177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41A6A7A-F821-EF19-A33A-F2F26476F3B8}"/>
                  </a:ext>
                </a:extLst>
              </p:cNvPr>
              <p:cNvCxnSpPr>
                <a:stCxn id="84" idx="3"/>
                <a:endCxn id="70" idx="1"/>
              </p:cNvCxnSpPr>
              <p:nvPr/>
            </p:nvCxnSpPr>
            <p:spPr>
              <a:xfrm>
                <a:off x="2486025" y="3970118"/>
                <a:ext cx="6674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pic>
        <p:nvPicPr>
          <p:cNvPr id="92" name="Graphic 91">
            <a:extLst>
              <a:ext uri="{FF2B5EF4-FFF2-40B4-BE49-F238E27FC236}">
                <a16:creationId xmlns:a16="http://schemas.microsoft.com/office/drawing/2014/main" id="{1B420E60-DF3B-A95A-4087-37C85C87B4C6}"/>
              </a:ext>
            </a:extLst>
          </p:cNvPr>
          <p:cNvPicPr>
            <a:picLocks noChangeAspect="1"/>
          </p:cNvPicPr>
          <p:nvPr/>
        </p:nvPicPr>
        <p:blipFill>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stretch>
            <a:fillRect/>
          </a:stretch>
        </p:blipFill>
        <p:spPr>
          <a:xfrm>
            <a:off x="3085655" y="1623564"/>
            <a:ext cx="399943" cy="399943"/>
          </a:xfrm>
          <a:prstGeom prst="rect">
            <a:avLst/>
          </a:prstGeom>
        </p:spPr>
      </p:pic>
      <p:pic>
        <p:nvPicPr>
          <p:cNvPr id="97" name="Picture 96" descr="A blue and red cube with a letter&#10;&#10;Description automatically generated">
            <a:extLst>
              <a:ext uri="{FF2B5EF4-FFF2-40B4-BE49-F238E27FC236}">
                <a16:creationId xmlns:a16="http://schemas.microsoft.com/office/drawing/2014/main" id="{72836F94-E9CE-20B5-132E-C0A229EC88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8778" y="3229392"/>
            <a:ext cx="399943" cy="399943"/>
          </a:xfrm>
          <a:prstGeom prst="rect">
            <a:avLst/>
          </a:prstGeom>
        </p:spPr>
      </p:pic>
      <p:pic>
        <p:nvPicPr>
          <p:cNvPr id="99" name="Picture 98" descr="A logo of a company&#10;&#10;Description automatically generated">
            <a:extLst>
              <a:ext uri="{FF2B5EF4-FFF2-40B4-BE49-F238E27FC236}">
                <a16:creationId xmlns:a16="http://schemas.microsoft.com/office/drawing/2014/main" id="{A4080117-CB68-97AE-427C-50CD85D814C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087588" y="4733404"/>
            <a:ext cx="332876" cy="332876"/>
          </a:xfrm>
          <a:prstGeom prst="rect">
            <a:avLst/>
          </a:prstGeom>
        </p:spPr>
      </p:pic>
      <p:pic>
        <p:nvPicPr>
          <p:cNvPr id="105" name="Picture 104" descr="A close-up of a logo&#10;&#10;Description automatically generated">
            <a:extLst>
              <a:ext uri="{FF2B5EF4-FFF2-40B4-BE49-F238E27FC236}">
                <a16:creationId xmlns:a16="http://schemas.microsoft.com/office/drawing/2014/main" id="{7081B195-5852-0742-716F-F637C8DDD428}"/>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27109" b="26279"/>
          <a:stretch/>
        </p:blipFill>
        <p:spPr>
          <a:xfrm>
            <a:off x="6579891" y="4631516"/>
            <a:ext cx="727926" cy="339296"/>
          </a:xfrm>
          <a:prstGeom prst="rect">
            <a:avLst/>
          </a:prstGeom>
        </p:spPr>
      </p:pic>
      <p:pic>
        <p:nvPicPr>
          <p:cNvPr id="111" name="Picture 110" descr="A green and white logo&#10;&#10;Description automatically generated">
            <a:extLst>
              <a:ext uri="{FF2B5EF4-FFF2-40B4-BE49-F238E27FC236}">
                <a16:creationId xmlns:a16="http://schemas.microsoft.com/office/drawing/2014/main" id="{7AA335CA-6148-C1F6-3267-A4A55155B91C}"/>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8047" t="12320" r="54569" b="17477"/>
          <a:stretch/>
        </p:blipFill>
        <p:spPr>
          <a:xfrm>
            <a:off x="10703402" y="5617268"/>
            <a:ext cx="388557" cy="392121"/>
          </a:xfrm>
          <a:prstGeom prst="rect">
            <a:avLst/>
          </a:prstGeom>
        </p:spPr>
      </p:pic>
      <p:sp>
        <p:nvSpPr>
          <p:cNvPr id="116" name="TextBox 115">
            <a:extLst>
              <a:ext uri="{FF2B5EF4-FFF2-40B4-BE49-F238E27FC236}">
                <a16:creationId xmlns:a16="http://schemas.microsoft.com/office/drawing/2014/main" id="{6BEEC924-1C5A-C365-E2E1-FE377E8C7E20}"/>
              </a:ext>
            </a:extLst>
          </p:cNvPr>
          <p:cNvSpPr txBox="1"/>
          <p:nvPr/>
        </p:nvSpPr>
        <p:spPr>
          <a:xfrm>
            <a:off x="7005796" y="2226484"/>
            <a:ext cx="2446923" cy="738664"/>
          </a:xfrm>
          <a:prstGeom prst="rect">
            <a:avLst/>
          </a:prstGeom>
          <a:noFill/>
        </p:spPr>
        <p:txBody>
          <a:bodyPr wrap="square">
            <a:spAutoFit/>
          </a:bodyPr>
          <a:lstStyle/>
          <a:p>
            <a:r>
              <a:rPr lang="en-SG" sz="1400" dirty="0">
                <a:solidFill>
                  <a:schemeClr val="tx1"/>
                </a:solidFill>
              </a:rPr>
              <a:t>Reiterate for different configurations and approaches for performance improvement</a:t>
            </a:r>
          </a:p>
        </p:txBody>
      </p:sp>
      <p:sp>
        <p:nvSpPr>
          <p:cNvPr id="119" name="Title 4">
            <a:extLst>
              <a:ext uri="{FF2B5EF4-FFF2-40B4-BE49-F238E27FC236}">
                <a16:creationId xmlns:a16="http://schemas.microsoft.com/office/drawing/2014/main" id="{63CEA43B-7CFA-10D6-D1C2-E2AEA9E972EE}"/>
              </a:ext>
            </a:extLst>
          </p:cNvPr>
          <p:cNvSpPr>
            <a:spLocks noGrp="1"/>
          </p:cNvSpPr>
          <p:nvPr>
            <p:ph type="title"/>
          </p:nvPr>
        </p:nvSpPr>
        <p:spPr>
          <a:xfrm>
            <a:off x="2263139" y="234558"/>
            <a:ext cx="9038135" cy="603844"/>
          </a:xfrm>
        </p:spPr>
        <p:txBody>
          <a:bodyPr/>
          <a:lstStyle/>
          <a:p>
            <a:r>
              <a:rPr lang="en-SG" dirty="0"/>
              <a:t>Overall Design Flow</a:t>
            </a:r>
            <a:endParaRPr lang="en-US" dirty="0"/>
          </a:p>
        </p:txBody>
      </p:sp>
    </p:spTree>
    <p:extLst>
      <p:ext uri="{BB962C8B-B14F-4D97-AF65-F5344CB8AC3E}">
        <p14:creationId xmlns:p14="http://schemas.microsoft.com/office/powerpoint/2010/main" val="3829572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D93E95-00A5-0672-12EA-A170D82A3E09}"/>
              </a:ext>
            </a:extLst>
          </p:cNvPr>
          <p:cNvSpPr>
            <a:spLocks noGrp="1"/>
          </p:cNvSpPr>
          <p:nvPr>
            <p:ph type="sldNum" sz="quarter" idx="4"/>
          </p:nvPr>
        </p:nvSpPr>
        <p:spPr/>
        <p:txBody>
          <a:bodyPr/>
          <a:lstStyle/>
          <a:p>
            <a:fld id="{BF7B486F-CDDB-4717-A298-06D195E96E62}" type="slidenum">
              <a:rPr lang="fr-FR" smtClean="0"/>
              <a:pPr/>
              <a:t>8</a:t>
            </a:fld>
            <a:endParaRPr lang="fr-FR"/>
          </a:p>
        </p:txBody>
      </p:sp>
      <p:sp>
        <p:nvSpPr>
          <p:cNvPr id="5" name="Title 4">
            <a:extLst>
              <a:ext uri="{FF2B5EF4-FFF2-40B4-BE49-F238E27FC236}">
                <a16:creationId xmlns:a16="http://schemas.microsoft.com/office/drawing/2014/main" id="{90E5318D-8A43-78A3-287D-D0E774E8D1FE}"/>
              </a:ext>
            </a:extLst>
          </p:cNvPr>
          <p:cNvSpPr>
            <a:spLocks noGrp="1"/>
          </p:cNvSpPr>
          <p:nvPr>
            <p:ph type="title"/>
          </p:nvPr>
        </p:nvSpPr>
        <p:spPr/>
        <p:txBody>
          <a:bodyPr/>
          <a:lstStyle/>
          <a:p>
            <a:r>
              <a:rPr lang="en-US" dirty="0"/>
              <a:t>Challenges</a:t>
            </a:r>
          </a:p>
        </p:txBody>
      </p:sp>
      <p:graphicFrame>
        <p:nvGraphicFramePr>
          <p:cNvPr id="6" name="Table 5">
            <a:extLst>
              <a:ext uri="{FF2B5EF4-FFF2-40B4-BE49-F238E27FC236}">
                <a16:creationId xmlns:a16="http://schemas.microsoft.com/office/drawing/2014/main" id="{C9B6BE1E-19B5-B6A2-B50F-4174F85963D2}"/>
              </a:ext>
            </a:extLst>
          </p:cNvPr>
          <p:cNvGraphicFramePr>
            <a:graphicFrameLocks noGrp="1"/>
          </p:cNvGraphicFramePr>
          <p:nvPr>
            <p:extLst>
              <p:ext uri="{D42A27DB-BD31-4B8C-83A1-F6EECF244321}">
                <p14:modId xmlns:p14="http://schemas.microsoft.com/office/powerpoint/2010/main" val="815846468"/>
              </p:ext>
            </p:extLst>
          </p:nvPr>
        </p:nvGraphicFramePr>
        <p:xfrm>
          <a:off x="699363" y="1522501"/>
          <a:ext cx="10793274" cy="5299570"/>
        </p:xfrm>
        <a:graphic>
          <a:graphicData uri="http://schemas.openxmlformats.org/drawingml/2006/table">
            <a:tbl>
              <a:tblPr firstRow="1" bandRow="1">
                <a:tableStyleId>{F5AB1C69-6EDB-4FF4-983F-18BD219EF322}</a:tableStyleId>
              </a:tblPr>
              <a:tblGrid>
                <a:gridCol w="5396637">
                  <a:extLst>
                    <a:ext uri="{9D8B030D-6E8A-4147-A177-3AD203B41FA5}">
                      <a16:colId xmlns:a16="http://schemas.microsoft.com/office/drawing/2014/main" val="1871714435"/>
                    </a:ext>
                  </a:extLst>
                </a:gridCol>
                <a:gridCol w="5396637">
                  <a:extLst>
                    <a:ext uri="{9D8B030D-6E8A-4147-A177-3AD203B41FA5}">
                      <a16:colId xmlns:a16="http://schemas.microsoft.com/office/drawing/2014/main" val="2078934365"/>
                    </a:ext>
                  </a:extLst>
                </a:gridCol>
              </a:tblGrid>
              <a:tr h="544690">
                <a:tc>
                  <a:txBody>
                    <a:bodyPr/>
                    <a:lstStyle/>
                    <a:p>
                      <a:pPr algn="ctr"/>
                      <a:r>
                        <a:rPr lang="en-US" sz="1600" dirty="0"/>
                        <a:t>Challenges</a:t>
                      </a:r>
                    </a:p>
                  </a:txBody>
                  <a:tcPr>
                    <a:solidFill>
                      <a:schemeClr val="tx2">
                        <a:lumMod val="75000"/>
                      </a:schemeClr>
                    </a:solidFill>
                  </a:tcPr>
                </a:tc>
                <a:tc>
                  <a:txBody>
                    <a:bodyPr/>
                    <a:lstStyle/>
                    <a:p>
                      <a:pPr algn="ctr"/>
                      <a:r>
                        <a:rPr lang="en-US" sz="1600" dirty="0"/>
                        <a:t>Steps Taken</a:t>
                      </a:r>
                    </a:p>
                  </a:txBody>
                  <a:tcPr>
                    <a:solidFill>
                      <a:schemeClr val="tx2">
                        <a:lumMod val="75000"/>
                      </a:schemeClr>
                    </a:solidFill>
                  </a:tcPr>
                </a:tc>
                <a:extLst>
                  <a:ext uri="{0D108BD9-81ED-4DB2-BD59-A6C34878D82A}">
                    <a16:rowId xmlns:a16="http://schemas.microsoft.com/office/drawing/2014/main" val="77457199"/>
                  </a:ext>
                </a:extLst>
              </a:tr>
              <a:tr h="619565">
                <a:tc>
                  <a:txBody>
                    <a:bodyPr/>
                    <a:lstStyle/>
                    <a:p>
                      <a:r>
                        <a:rPr lang="en-SG" sz="1400" b="1" dirty="0"/>
                        <a:t>Complexity of Documents</a:t>
                      </a:r>
                      <a:br>
                        <a:rPr lang="en-SG" sz="1400" b="1" dirty="0"/>
                      </a:br>
                      <a:r>
                        <a:rPr lang="en-SG" sz="1400" b="0" dirty="0"/>
                        <a:t>Processing the various PDF files presented a significant challenge, especially so for multi-column files. </a:t>
                      </a:r>
                      <a:endParaRPr lang="en-US" sz="1400" b="1" dirty="0"/>
                    </a:p>
                  </a:txBody>
                  <a:tcPr/>
                </a:tc>
                <a:tc>
                  <a:txBody>
                    <a:bodyPr/>
                    <a:lstStyle/>
                    <a:p>
                      <a:pPr marL="285750" indent="-285750">
                        <a:buFont typeface="Arial" panose="020B0604020202020204" pitchFamily="34" charset="0"/>
                        <a:buChar char="•"/>
                      </a:pPr>
                      <a:r>
                        <a:rPr lang="en-US" sz="1400" dirty="0"/>
                        <a:t>Experimented with LlamaParse, PyMuPDF4LLM, and Unstructured.io to identify the best tool for handling the files.</a:t>
                      </a:r>
                    </a:p>
                    <a:p>
                      <a:endParaRPr lang="en-US" sz="1400" dirty="0"/>
                    </a:p>
                  </a:txBody>
                  <a:tcPr/>
                </a:tc>
                <a:extLst>
                  <a:ext uri="{0D108BD9-81ED-4DB2-BD59-A6C34878D82A}">
                    <a16:rowId xmlns:a16="http://schemas.microsoft.com/office/drawing/2014/main" val="668105618"/>
                  </a:ext>
                </a:extLst>
              </a:tr>
              <a:tr h="977228">
                <a:tc>
                  <a:txBody>
                    <a:bodyPr/>
                    <a:lstStyle/>
                    <a:p>
                      <a:r>
                        <a:rPr lang="en-SG" sz="1400" b="1" dirty="0"/>
                        <a:t>Chunking</a:t>
                      </a:r>
                    </a:p>
                    <a:p>
                      <a:r>
                        <a:rPr lang="en-US" sz="1400" b="0" dirty="0"/>
                        <a:t>Given the length and complexity of the documents, various inbuilt chunking methods split important contextual information or included irrelevant data, leading to suboptimal performance. </a:t>
                      </a:r>
                    </a:p>
                  </a:txBody>
                  <a:tcPr/>
                </a:tc>
                <a:tc>
                  <a:txBody>
                    <a:bodyPr/>
                    <a:lstStyle/>
                    <a:p>
                      <a:pPr marL="285750" indent="-285750">
                        <a:buFont typeface="Arial" panose="020B0604020202020204" pitchFamily="34" charset="0"/>
                        <a:buChar char="•"/>
                      </a:pPr>
                      <a:r>
                        <a:rPr lang="en-US" sz="1400" dirty="0"/>
                        <a:t>Wrote a custom chunking methods by splitting FAQ documents based on questions.</a:t>
                      </a:r>
                    </a:p>
                    <a:p>
                      <a:pPr marL="285750" indent="-285750">
                        <a:buFont typeface="Arial" panose="020B0604020202020204" pitchFamily="34" charset="0"/>
                        <a:buChar char="•"/>
                      </a:pPr>
                      <a:r>
                        <a:rPr lang="en-US" sz="1400" dirty="0"/>
                        <a:t>Converting documents into markdown before using LlamaIndex's MarkdownNodeParser to retain structure and hierarchy, maintaining contextual integrity. </a:t>
                      </a:r>
                    </a:p>
                  </a:txBody>
                  <a:tcPr/>
                </a:tc>
                <a:extLst>
                  <a:ext uri="{0D108BD9-81ED-4DB2-BD59-A6C34878D82A}">
                    <a16:rowId xmlns:a16="http://schemas.microsoft.com/office/drawing/2014/main" val="2397875707"/>
                  </a:ext>
                </a:extLst>
              </a:tr>
              <a:tr h="1158523">
                <a:tc>
                  <a:txBody>
                    <a:bodyPr/>
                    <a:lstStyle/>
                    <a:p>
                      <a:r>
                        <a:rPr lang="en-SG" sz="1400" b="1" dirty="0"/>
                        <a:t>Prompting</a:t>
                      </a:r>
                    </a:p>
                    <a:p>
                      <a:r>
                        <a:rPr lang="en-US" sz="1400" b="0" dirty="0"/>
                        <a:t>This project requires very precise outputs. When capturing details like benefits (e.g., death benefit) or investment bonus, the output must be meaningful and include specific values rather than just stating a benefit is available or providing a range.</a:t>
                      </a:r>
                    </a:p>
                    <a:p>
                      <a:endParaRPr lang="en-US" sz="1400" b="0" dirty="0"/>
                    </a:p>
                    <a:p>
                      <a:endParaRPr lang="en-US" sz="1400" b="0" dirty="0"/>
                    </a:p>
                    <a:p>
                      <a:endParaRPr lang="en-US" sz="1400" b="0" dirty="0"/>
                    </a:p>
                    <a:p>
                      <a:endParaRPr lang="en-US" sz="1400" b="0" dirty="0"/>
                    </a:p>
                    <a:p>
                      <a:endParaRPr lang="en-US" sz="1400" b="0" dirty="0"/>
                    </a:p>
                    <a:p>
                      <a:endParaRPr lang="en-US" sz="1400" b="0" dirty="0"/>
                    </a:p>
                    <a:p>
                      <a:endParaRPr lang="en-US" sz="1400" b="0" dirty="0"/>
                    </a:p>
                    <a:p>
                      <a:endParaRPr lang="en-US" sz="1400" b="0" dirty="0"/>
                    </a:p>
                  </a:txBody>
                  <a:tcPr/>
                </a:tc>
                <a:tc>
                  <a:txBody>
                    <a:bodyPr/>
                    <a:lstStyle/>
                    <a:p>
                      <a:pPr marL="285750" indent="-285750">
                        <a:buFont typeface="Arial" panose="020B0604020202020204" pitchFamily="34" charset="0"/>
                        <a:buChar char="•"/>
                      </a:pPr>
                      <a:r>
                        <a:rPr lang="en-US" sz="1400" dirty="0"/>
                        <a:t>Broke down complex prompts into smaller, manageable steps to improve precision.</a:t>
                      </a:r>
                    </a:p>
                    <a:p>
                      <a:pPr marL="285750" indent="-285750">
                        <a:buFont typeface="Arial" panose="020B0604020202020204" pitchFamily="34" charset="0"/>
                        <a:buChar char="•"/>
                      </a:pPr>
                      <a:r>
                        <a:rPr lang="en-US" sz="1400" dirty="0"/>
                        <a:t>Developed tailored prompts for different policy types, enhancing the relevance and accuracy of the extracted information.</a:t>
                      </a:r>
                    </a:p>
                    <a:p>
                      <a:pPr marL="285750" indent="-285750">
                        <a:buFont typeface="Arial" panose="020B0604020202020204" pitchFamily="34" charset="0"/>
                        <a:buChar char="•"/>
                      </a:pPr>
                      <a:r>
                        <a:rPr lang="en-SG" sz="1400" dirty="0"/>
                        <a:t>Iterative Testing</a:t>
                      </a:r>
                      <a:endParaRPr lang="en-US" sz="1400" dirty="0"/>
                    </a:p>
                  </a:txBody>
                  <a:tcPr/>
                </a:tc>
                <a:extLst>
                  <a:ext uri="{0D108BD9-81ED-4DB2-BD59-A6C34878D82A}">
                    <a16:rowId xmlns:a16="http://schemas.microsoft.com/office/drawing/2014/main" val="4233272313"/>
                  </a:ext>
                </a:extLst>
              </a:tr>
            </a:tbl>
          </a:graphicData>
        </a:graphic>
      </p:graphicFrame>
      <p:pic>
        <p:nvPicPr>
          <p:cNvPr id="8" name="Picture 7">
            <a:extLst>
              <a:ext uri="{FF2B5EF4-FFF2-40B4-BE49-F238E27FC236}">
                <a16:creationId xmlns:a16="http://schemas.microsoft.com/office/drawing/2014/main" id="{7005E9D7-2566-F835-6913-D87496A21610}"/>
              </a:ext>
            </a:extLst>
          </p:cNvPr>
          <p:cNvPicPr>
            <a:picLocks noChangeAspect="1"/>
          </p:cNvPicPr>
          <p:nvPr/>
        </p:nvPicPr>
        <p:blipFill>
          <a:blip r:embed="rId2"/>
          <a:stretch>
            <a:fillRect/>
          </a:stretch>
        </p:blipFill>
        <p:spPr>
          <a:xfrm>
            <a:off x="2755276" y="5628385"/>
            <a:ext cx="3236708" cy="660249"/>
          </a:xfrm>
          <a:prstGeom prst="rect">
            <a:avLst/>
          </a:prstGeom>
        </p:spPr>
      </p:pic>
      <p:pic>
        <p:nvPicPr>
          <p:cNvPr id="9" name="Picture 8">
            <a:extLst>
              <a:ext uri="{FF2B5EF4-FFF2-40B4-BE49-F238E27FC236}">
                <a16:creationId xmlns:a16="http://schemas.microsoft.com/office/drawing/2014/main" id="{36FE81B6-088B-3FAD-FA23-A03ED00CA7E2}"/>
              </a:ext>
            </a:extLst>
          </p:cNvPr>
          <p:cNvPicPr>
            <a:picLocks noChangeAspect="1"/>
          </p:cNvPicPr>
          <p:nvPr/>
        </p:nvPicPr>
        <p:blipFill>
          <a:blip r:embed="rId3"/>
          <a:stretch>
            <a:fillRect/>
          </a:stretch>
        </p:blipFill>
        <p:spPr>
          <a:xfrm>
            <a:off x="851606" y="6262951"/>
            <a:ext cx="1751427" cy="436253"/>
          </a:xfrm>
          <a:prstGeom prst="rect">
            <a:avLst/>
          </a:prstGeom>
        </p:spPr>
      </p:pic>
      <p:pic>
        <p:nvPicPr>
          <p:cNvPr id="12" name="Picture 11">
            <a:extLst>
              <a:ext uri="{FF2B5EF4-FFF2-40B4-BE49-F238E27FC236}">
                <a16:creationId xmlns:a16="http://schemas.microsoft.com/office/drawing/2014/main" id="{11F0D667-7E12-52B6-6825-7CAD4601A8CA}"/>
              </a:ext>
            </a:extLst>
          </p:cNvPr>
          <p:cNvPicPr>
            <a:picLocks noChangeAspect="1"/>
          </p:cNvPicPr>
          <p:nvPr/>
        </p:nvPicPr>
        <p:blipFill>
          <a:blip r:embed="rId4"/>
          <a:stretch>
            <a:fillRect/>
          </a:stretch>
        </p:blipFill>
        <p:spPr>
          <a:xfrm>
            <a:off x="851606" y="5628385"/>
            <a:ext cx="1564307" cy="481933"/>
          </a:xfrm>
          <a:prstGeom prst="rect">
            <a:avLst/>
          </a:prstGeom>
        </p:spPr>
      </p:pic>
      <p:pic>
        <p:nvPicPr>
          <p:cNvPr id="14" name="Picture 13" descr="A red circle with a white x in it&#10;&#10;Description automatically generated">
            <a:extLst>
              <a:ext uri="{FF2B5EF4-FFF2-40B4-BE49-F238E27FC236}">
                <a16:creationId xmlns:a16="http://schemas.microsoft.com/office/drawing/2014/main" id="{9D3A95CA-16C8-C129-B73A-6BA58C5B5DA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509192" y="5085958"/>
            <a:ext cx="436253" cy="436253"/>
          </a:xfrm>
          <a:prstGeom prst="rect">
            <a:avLst/>
          </a:prstGeom>
        </p:spPr>
      </p:pic>
      <p:pic>
        <p:nvPicPr>
          <p:cNvPr id="18" name="Picture 17" descr="A green circle with a black tick in it&#10;&#10;Description automatically generated">
            <a:extLst>
              <a:ext uri="{FF2B5EF4-FFF2-40B4-BE49-F238E27FC236}">
                <a16:creationId xmlns:a16="http://schemas.microsoft.com/office/drawing/2014/main" id="{AD00453B-A048-53ED-B96B-2132901FC57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155503" y="5082962"/>
            <a:ext cx="436253" cy="436253"/>
          </a:xfrm>
          <a:prstGeom prst="rect">
            <a:avLst/>
          </a:prstGeom>
        </p:spPr>
      </p:pic>
    </p:spTree>
    <p:extLst>
      <p:ext uri="{BB962C8B-B14F-4D97-AF65-F5344CB8AC3E}">
        <p14:creationId xmlns:p14="http://schemas.microsoft.com/office/powerpoint/2010/main" val="323464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46BD35D-B702-F8F7-C313-B96846D43D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1" imgH="351" progId="TCLayout.ActiveDocument.1">
                  <p:embed/>
                </p:oleObj>
              </mc:Choice>
              <mc:Fallback>
                <p:oleObj name="think-cell Slide" r:id="rId4" imgW="351" imgH="351" progId="TCLayout.ActiveDocument.1">
                  <p:embed/>
                  <p:pic>
                    <p:nvPicPr>
                      <p:cNvPr id="4" name="think-cell data - do not delete" hidden="1">
                        <a:extLst>
                          <a:ext uri="{FF2B5EF4-FFF2-40B4-BE49-F238E27FC236}">
                            <a16:creationId xmlns:a16="http://schemas.microsoft.com/office/drawing/2014/main" id="{F46BD35D-B702-F8F7-C313-B96846D43D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FEB50535-B6D4-F4D2-E5EF-87E241E88529}"/>
              </a:ext>
            </a:extLst>
          </p:cNvPr>
          <p:cNvSpPr>
            <a:spLocks noGrp="1"/>
          </p:cNvSpPr>
          <p:nvPr>
            <p:ph type="title"/>
          </p:nvPr>
        </p:nvSpPr>
        <p:spPr>
          <a:xfrm>
            <a:off x="588134" y="2924269"/>
            <a:ext cx="9571866" cy="655750"/>
          </a:xfrm>
          <a:prstGeom prst="rect">
            <a:avLst/>
          </a:prstGeom>
        </p:spPr>
        <p:txBody>
          <a:bodyPr vert="horz"/>
          <a:lstStyle/>
          <a:p>
            <a:r>
              <a:rPr lang="en-US" sz="4800" dirty="0">
                <a:solidFill>
                  <a:schemeClr val="bg1"/>
                </a:solidFill>
              </a:rPr>
              <a:t>Thank You!</a:t>
            </a:r>
          </a:p>
        </p:txBody>
      </p:sp>
    </p:spTree>
    <p:extLst>
      <p:ext uri="{BB962C8B-B14F-4D97-AF65-F5344CB8AC3E}">
        <p14:creationId xmlns:p14="http://schemas.microsoft.com/office/powerpoint/2010/main" val="18045807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heme/theme1.xml><?xml version="1.0" encoding="utf-8"?>
<a:theme xmlns:a="http://schemas.openxmlformats.org/drawingml/2006/main" name="Office Theme">
  <a:themeElements>
    <a:clrScheme name="Income">
      <a:dk1>
        <a:sysClr val="windowText" lastClr="000000"/>
      </a:dk1>
      <a:lt1>
        <a:sysClr val="window" lastClr="FFFFFF"/>
      </a:lt1>
      <a:dk2>
        <a:srgbClr val="6C6F70"/>
      </a:dk2>
      <a:lt2>
        <a:srgbClr val="FFFFFF"/>
      </a:lt2>
      <a:accent1>
        <a:srgbClr val="FF7600"/>
      </a:accent1>
      <a:accent2>
        <a:srgbClr val="0087E2"/>
      </a:accent2>
      <a:accent3>
        <a:srgbClr val="D41F55"/>
      </a:accent3>
      <a:accent4>
        <a:srgbClr val="7F3EAA"/>
      </a:accent4>
      <a:accent5>
        <a:srgbClr val="6C6F70"/>
      </a:accent5>
      <a:accent6>
        <a:srgbClr val="FF7600"/>
      </a:accent6>
      <a:hlink>
        <a:srgbClr val="0087E2"/>
      </a:hlink>
      <a:folHlink>
        <a:srgbClr val="7F3EAA"/>
      </a:folHlink>
    </a:clrScheme>
    <a:fontScheme name="Income">
      <a:majorFont>
        <a:latin typeface="Ubuntu"/>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Text">
  <a:themeElements>
    <a:clrScheme name="income">
      <a:dk1>
        <a:sysClr val="windowText" lastClr="000000"/>
      </a:dk1>
      <a:lt1>
        <a:sysClr val="window" lastClr="FFFFFF"/>
      </a:lt1>
      <a:dk2>
        <a:srgbClr val="44546A"/>
      </a:dk2>
      <a:lt2>
        <a:srgbClr val="E7E6E6"/>
      </a:lt2>
      <a:accent1>
        <a:srgbClr val="FF7600"/>
      </a:accent1>
      <a:accent2>
        <a:srgbClr val="6C6F70"/>
      </a:accent2>
      <a:accent3>
        <a:srgbClr val="0087E2"/>
      </a:accent3>
      <a:accent4>
        <a:srgbClr val="FDF6F3"/>
      </a:accent4>
      <a:accent5>
        <a:srgbClr val="FFFFFF"/>
      </a:accent5>
      <a:accent6>
        <a:srgbClr val="FFFFFF"/>
      </a:accent6>
      <a:hlink>
        <a:srgbClr val="0563C1"/>
      </a:hlink>
      <a:folHlink>
        <a:srgbClr val="954F72"/>
      </a:folHlink>
    </a:clrScheme>
    <a:fontScheme name="income1">
      <a:majorFont>
        <a:latin typeface="Ubuntu"/>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0" tIns="0" rIns="0" bIns="0" rtlCol="0" anchor="ctr"/>
      <a:lstStyle>
        <a:defPPr algn="ctr">
          <a:defRPr sz="1200">
            <a:solidFill>
              <a:schemeClr val="accent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oAutofit/>
      </a:bodyPr>
      <a:lstStyle>
        <a:defPPr marL="172800" indent="-172800" algn="l">
          <a:spcAft>
            <a:spcPts val="600"/>
          </a:spcAft>
          <a:buClr>
            <a:schemeClr val="accent2"/>
          </a:buClr>
          <a:buFont typeface="Arial" panose="020B0604020202020204" pitchFamily="34" charset="0"/>
          <a:buChar char="•"/>
          <a:defRPr sz="1400" dirty="0" smtClean="0">
            <a:solidFill>
              <a:schemeClr val="accent2"/>
            </a:solidFill>
          </a:defRPr>
        </a:defPPr>
      </a:lstStyle>
    </a:txDef>
  </a:objectDefaults>
  <a:extraClrSchemeLst/>
  <a:extLst>
    <a:ext uri="{05A4C25C-085E-4340-85A3-A5531E510DB2}">
      <thm15:themeFamily xmlns:thm15="http://schemas.microsoft.com/office/thememl/2012/main" name="Presentation2" id="{90966755-8D35-4DCD-B8B1-F09361BD35D1}" vid="{8383640D-C3CE-499B-AC0F-2CB0ADA45629}"/>
    </a:ext>
  </a:extLst>
</a:theme>
</file>

<file path=ppt/theme/theme3.xml><?xml version="1.0" encoding="utf-8"?>
<a:theme xmlns:a="http://schemas.openxmlformats.org/drawingml/2006/main" name="2023 Income">
  <a:themeElements>
    <a:clrScheme name="income">
      <a:dk1>
        <a:sysClr val="windowText" lastClr="000000"/>
      </a:dk1>
      <a:lt1>
        <a:sysClr val="window" lastClr="FFFFFF"/>
      </a:lt1>
      <a:dk2>
        <a:srgbClr val="44546A"/>
      </a:dk2>
      <a:lt2>
        <a:srgbClr val="E7E6E6"/>
      </a:lt2>
      <a:accent1>
        <a:srgbClr val="FF7600"/>
      </a:accent1>
      <a:accent2>
        <a:srgbClr val="6C6F70"/>
      </a:accent2>
      <a:accent3>
        <a:srgbClr val="0087E2"/>
      </a:accent3>
      <a:accent4>
        <a:srgbClr val="FDF6F3"/>
      </a:accent4>
      <a:accent5>
        <a:srgbClr val="FFFFFF"/>
      </a:accent5>
      <a:accent6>
        <a:srgbClr val="FFFFFF"/>
      </a:accent6>
      <a:hlink>
        <a:srgbClr val="0563C1"/>
      </a:hlink>
      <a:folHlink>
        <a:srgbClr val="954F72"/>
      </a:folHlink>
    </a:clrScheme>
    <a:fontScheme name="income1">
      <a:majorFont>
        <a:latin typeface="Ubuntu"/>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0" tIns="0" rIns="0" bIns="0" rtlCol="0" anchor="ctr"/>
      <a:lstStyle>
        <a:defPPr algn="ctr">
          <a:defRPr sz="1200">
            <a:solidFill>
              <a:schemeClr val="accent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oAutofit/>
      </a:bodyPr>
      <a:lstStyle>
        <a:defPPr marL="172800" indent="-172800" algn="l">
          <a:spcAft>
            <a:spcPts val="600"/>
          </a:spcAft>
          <a:buClr>
            <a:schemeClr val="accent2"/>
          </a:buClr>
          <a:buFont typeface="Arial" panose="020B0604020202020204" pitchFamily="34" charset="0"/>
          <a:buChar char="•"/>
          <a:defRPr sz="1400" dirty="0" smtClean="0">
            <a:solidFill>
              <a:schemeClr val="accent2"/>
            </a:solidFill>
          </a:defRPr>
        </a:defPPr>
      </a:lstStyle>
    </a:txDef>
  </a:objectDefaults>
  <a:extraClrSchemeLst/>
  <a:extLst>
    <a:ext uri="{05A4C25C-085E-4340-85A3-A5531E510DB2}">
      <thm15:themeFamily xmlns:thm15="http://schemas.microsoft.com/office/thememl/2012/main" name="2023 Income" id="{64BB56DE-4285-4C14-AC4D-57AE77DA7982}" vid="{08D000AA-4BBE-476B-B06C-A718B2EB5298}"/>
    </a:ext>
  </a:extLst>
</a:theme>
</file>

<file path=ppt/theme/theme4.xml><?xml version="1.0" encoding="utf-8"?>
<a:theme xmlns:a="http://schemas.openxmlformats.org/drawingml/2006/main" name="Text + Icons blocks">
  <a:themeElements>
    <a:clrScheme name="income">
      <a:dk1>
        <a:sysClr val="windowText" lastClr="000000"/>
      </a:dk1>
      <a:lt1>
        <a:sysClr val="window" lastClr="FFFFFF"/>
      </a:lt1>
      <a:dk2>
        <a:srgbClr val="44546A"/>
      </a:dk2>
      <a:lt2>
        <a:srgbClr val="E7E6E6"/>
      </a:lt2>
      <a:accent1>
        <a:srgbClr val="FF7600"/>
      </a:accent1>
      <a:accent2>
        <a:srgbClr val="6C6F70"/>
      </a:accent2>
      <a:accent3>
        <a:srgbClr val="0087E2"/>
      </a:accent3>
      <a:accent4>
        <a:srgbClr val="FDF6F3"/>
      </a:accent4>
      <a:accent5>
        <a:srgbClr val="FFFFFF"/>
      </a:accent5>
      <a:accent6>
        <a:srgbClr val="FFFFFF"/>
      </a:accent6>
      <a:hlink>
        <a:srgbClr val="0563C1"/>
      </a:hlink>
      <a:folHlink>
        <a:srgbClr val="954F72"/>
      </a:folHlink>
    </a:clrScheme>
    <a:fontScheme name="income1">
      <a:majorFont>
        <a:latin typeface="Ubuntu"/>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0" tIns="0" rIns="0" bIns="0" rtlCol="0" anchor="ctr"/>
      <a:lstStyle>
        <a:defPPr algn="ctr">
          <a:defRPr sz="1200">
            <a:solidFill>
              <a:schemeClr val="accent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oAutofit/>
      </a:bodyPr>
      <a:lstStyle>
        <a:defPPr marL="172800" indent="-172800" algn="l">
          <a:spcAft>
            <a:spcPts val="600"/>
          </a:spcAft>
          <a:buClr>
            <a:schemeClr val="accent2"/>
          </a:buClr>
          <a:buFont typeface="Arial" panose="020B0604020202020204" pitchFamily="34" charset="0"/>
          <a:buChar char="•"/>
          <a:defRPr sz="1400" dirty="0" smtClean="0">
            <a:solidFill>
              <a:schemeClr val="accent2"/>
            </a:solidFill>
          </a:defRPr>
        </a:defPPr>
      </a:lstStyle>
    </a:txDef>
  </a:objectDefaults>
  <a:extraClrSchemeLst/>
  <a:extLst>
    <a:ext uri="{05A4C25C-085E-4340-85A3-A5531E510DB2}">
      <thm15:themeFamily xmlns:thm15="http://schemas.microsoft.com/office/thememl/2012/main" name="Presentation2" id="{90966755-8D35-4DCD-B8B1-F09361BD35D1}" vid="{BD9DB65A-1B97-4C81-86BC-F0307D0C6E42}"/>
    </a:ext>
  </a:extLst>
</a:theme>
</file>

<file path=ppt/theme/theme5.xml><?xml version="1.0" encoding="utf-8"?>
<a:theme xmlns:a="http://schemas.openxmlformats.org/drawingml/2006/main" name="1_Simple Text">
  <a:themeElements>
    <a:clrScheme name="income">
      <a:dk1>
        <a:sysClr val="windowText" lastClr="000000"/>
      </a:dk1>
      <a:lt1>
        <a:sysClr val="window" lastClr="FFFFFF"/>
      </a:lt1>
      <a:dk2>
        <a:srgbClr val="44546A"/>
      </a:dk2>
      <a:lt2>
        <a:srgbClr val="E7E6E6"/>
      </a:lt2>
      <a:accent1>
        <a:srgbClr val="FF7600"/>
      </a:accent1>
      <a:accent2>
        <a:srgbClr val="6C6F70"/>
      </a:accent2>
      <a:accent3>
        <a:srgbClr val="0087E2"/>
      </a:accent3>
      <a:accent4>
        <a:srgbClr val="FDF6F3"/>
      </a:accent4>
      <a:accent5>
        <a:srgbClr val="FFFFFF"/>
      </a:accent5>
      <a:accent6>
        <a:srgbClr val="FFFFFF"/>
      </a:accent6>
      <a:hlink>
        <a:srgbClr val="0563C1"/>
      </a:hlink>
      <a:folHlink>
        <a:srgbClr val="954F72"/>
      </a:folHlink>
    </a:clrScheme>
    <a:fontScheme name="income1">
      <a:majorFont>
        <a:latin typeface="Ubuntu"/>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0" tIns="0" rIns="0" bIns="0" rtlCol="0" anchor="ctr"/>
      <a:lstStyle>
        <a:defPPr algn="ctr">
          <a:defRPr sz="1200">
            <a:solidFill>
              <a:schemeClr val="accent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oAutofit/>
      </a:bodyPr>
      <a:lstStyle>
        <a:defPPr marL="172800" indent="-172800" algn="l">
          <a:spcAft>
            <a:spcPts val="600"/>
          </a:spcAft>
          <a:buClr>
            <a:schemeClr val="accent2"/>
          </a:buClr>
          <a:buFont typeface="Arial" panose="020B0604020202020204" pitchFamily="34" charset="0"/>
          <a:buChar char="•"/>
          <a:defRPr sz="1400" dirty="0" smtClean="0">
            <a:solidFill>
              <a:schemeClr val="accent2"/>
            </a:solidFill>
          </a:defRPr>
        </a:defPPr>
      </a:lstStyle>
    </a:txDef>
  </a:objectDefaults>
  <a:extraClrSchemeLst/>
  <a:extLst>
    <a:ext uri="{05A4C25C-085E-4340-85A3-A5531E510DB2}">
      <thm15:themeFamily xmlns:thm15="http://schemas.microsoft.com/office/thememl/2012/main" name="Presentation2" id="{90966755-8D35-4DCD-B8B1-F09361BD35D1}" vid="{8383640D-C3CE-499B-AC0F-2CB0ADA45629}"/>
    </a:ext>
  </a:extLst>
</a:theme>
</file>

<file path=ppt/theme/theme6.xml><?xml version="1.0" encoding="utf-8"?>
<a:theme xmlns:a="http://schemas.openxmlformats.org/drawingml/2006/main" name="2_IncomeNew 16:9">
  <a:themeElements>
    <a:clrScheme name="IncomeNew Grid">
      <a:dk1>
        <a:srgbClr val="000000"/>
      </a:dk1>
      <a:lt1>
        <a:sysClr val="window" lastClr="FFFFFF"/>
      </a:lt1>
      <a:dk2>
        <a:srgbClr val="FF7600"/>
      </a:dk2>
      <a:lt2>
        <a:srgbClr val="F2F2F2"/>
      </a:lt2>
      <a:accent1>
        <a:srgbClr val="6C3100"/>
      </a:accent1>
      <a:accent2>
        <a:srgbClr val="B05000"/>
      </a:accent2>
      <a:accent3>
        <a:srgbClr val="0087E2"/>
      </a:accent3>
      <a:accent4>
        <a:srgbClr val="F19838"/>
      </a:accent4>
      <a:accent5>
        <a:srgbClr val="6C6F70"/>
      </a:accent5>
      <a:accent6>
        <a:srgbClr val="7F3EAA"/>
      </a:accent6>
      <a:hlink>
        <a:srgbClr val="0000C0"/>
      </a:hlink>
      <a:folHlink>
        <a:srgbClr val="0000C0"/>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solidFill>
            <a:schemeClr val="tx2"/>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err="1">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accent5">
              <a:lumMod val="60000"/>
              <a:lumOff val="40000"/>
            </a:schemeClr>
          </a:solidFill>
          <a:prstDash val="solid"/>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7.xml><?xml version="1.0" encoding="utf-8"?>
<a:theme xmlns:a="http://schemas.openxmlformats.org/drawingml/2006/main" name="2_Simple Text">
  <a:themeElements>
    <a:clrScheme name="income">
      <a:dk1>
        <a:sysClr val="windowText" lastClr="000000"/>
      </a:dk1>
      <a:lt1>
        <a:sysClr val="window" lastClr="FFFFFF"/>
      </a:lt1>
      <a:dk2>
        <a:srgbClr val="44546A"/>
      </a:dk2>
      <a:lt2>
        <a:srgbClr val="E7E6E6"/>
      </a:lt2>
      <a:accent1>
        <a:srgbClr val="FF7600"/>
      </a:accent1>
      <a:accent2>
        <a:srgbClr val="6C6F70"/>
      </a:accent2>
      <a:accent3>
        <a:srgbClr val="0087E2"/>
      </a:accent3>
      <a:accent4>
        <a:srgbClr val="FDF6F3"/>
      </a:accent4>
      <a:accent5>
        <a:srgbClr val="FFFFFF"/>
      </a:accent5>
      <a:accent6>
        <a:srgbClr val="FFFFFF"/>
      </a:accent6>
      <a:hlink>
        <a:srgbClr val="0563C1"/>
      </a:hlink>
      <a:folHlink>
        <a:srgbClr val="954F72"/>
      </a:folHlink>
    </a:clrScheme>
    <a:fontScheme name="income1">
      <a:majorFont>
        <a:latin typeface="Ubuntu"/>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0" tIns="0" rIns="0" bIns="0" rtlCol="0" anchor="ctr"/>
      <a:lstStyle>
        <a:defPPr algn="ctr">
          <a:defRPr sz="1200">
            <a:solidFill>
              <a:schemeClr val="accent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oAutofit/>
      </a:bodyPr>
      <a:lstStyle>
        <a:defPPr marL="172800" indent="-172800" algn="l">
          <a:spcAft>
            <a:spcPts val="600"/>
          </a:spcAft>
          <a:buClr>
            <a:schemeClr val="accent2"/>
          </a:buClr>
          <a:buFont typeface="Arial" panose="020B0604020202020204" pitchFamily="34" charset="0"/>
          <a:buChar char="•"/>
          <a:defRPr sz="1400" dirty="0" smtClean="0">
            <a:solidFill>
              <a:schemeClr val="accent2"/>
            </a:solidFill>
          </a:defRPr>
        </a:defPPr>
      </a:lstStyle>
    </a:txDef>
  </a:objectDefaults>
  <a:extraClrSchemeLst/>
  <a:extLst>
    <a:ext uri="{05A4C25C-085E-4340-85A3-A5531E510DB2}">
      <thm15:themeFamily xmlns:thm15="http://schemas.microsoft.com/office/thememl/2012/main" name="Presentation2" id="{90966755-8D35-4DCD-B8B1-F09361BD35D1}" vid="{8383640D-C3CE-499B-AC0F-2CB0ADA45629}"/>
    </a:ext>
  </a:extLst>
</a:theme>
</file>

<file path=ppt/theme/theme8.xml><?xml version="1.0" encoding="utf-8"?>
<a:theme xmlns:a="http://schemas.openxmlformats.org/drawingml/2006/main" name="1_Text + Icons blocks">
  <a:themeElements>
    <a:clrScheme name="income">
      <a:dk1>
        <a:sysClr val="windowText" lastClr="000000"/>
      </a:dk1>
      <a:lt1>
        <a:sysClr val="window" lastClr="FFFFFF"/>
      </a:lt1>
      <a:dk2>
        <a:srgbClr val="44546A"/>
      </a:dk2>
      <a:lt2>
        <a:srgbClr val="E7E6E6"/>
      </a:lt2>
      <a:accent1>
        <a:srgbClr val="FF7600"/>
      </a:accent1>
      <a:accent2>
        <a:srgbClr val="6C6F70"/>
      </a:accent2>
      <a:accent3>
        <a:srgbClr val="0087E2"/>
      </a:accent3>
      <a:accent4>
        <a:srgbClr val="FDF6F3"/>
      </a:accent4>
      <a:accent5>
        <a:srgbClr val="FFFFFF"/>
      </a:accent5>
      <a:accent6>
        <a:srgbClr val="FFFFFF"/>
      </a:accent6>
      <a:hlink>
        <a:srgbClr val="0563C1"/>
      </a:hlink>
      <a:folHlink>
        <a:srgbClr val="954F72"/>
      </a:folHlink>
    </a:clrScheme>
    <a:fontScheme name="income1">
      <a:majorFont>
        <a:latin typeface="Ubuntu"/>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0" tIns="0" rIns="0" bIns="0" rtlCol="0" anchor="ctr"/>
      <a:lstStyle>
        <a:defPPr algn="ctr">
          <a:defRPr sz="1200">
            <a:solidFill>
              <a:schemeClr val="accent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oAutofit/>
      </a:bodyPr>
      <a:lstStyle>
        <a:defPPr marL="172800" indent="-172800" algn="l">
          <a:spcAft>
            <a:spcPts val="600"/>
          </a:spcAft>
          <a:buClr>
            <a:schemeClr val="accent2"/>
          </a:buClr>
          <a:buFont typeface="Arial" panose="020B0604020202020204" pitchFamily="34" charset="0"/>
          <a:buChar char="•"/>
          <a:defRPr sz="1400" dirty="0" smtClean="0">
            <a:solidFill>
              <a:schemeClr val="accent2"/>
            </a:solidFill>
          </a:defRPr>
        </a:defPPr>
      </a:lstStyle>
    </a:txDef>
  </a:objectDefaults>
  <a:extraClrSchemeLst/>
  <a:extLst>
    <a:ext uri="{05A4C25C-085E-4340-85A3-A5531E510DB2}">
      <thm15:themeFamily xmlns:thm15="http://schemas.microsoft.com/office/thememl/2012/main" name="Presentation2" id="{90966755-8D35-4DCD-B8B1-F09361BD35D1}" vid="{BD9DB65A-1B97-4C81-86BC-F0307D0C6E42}"/>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FE1C53FC0709047AF7D5648152C26AC" ma:contentTypeVersion="20" ma:contentTypeDescription="Create a new document." ma:contentTypeScope="" ma:versionID="e30840f0710e68f7f67f54d5c41d3a0c">
  <xsd:schema xmlns:xsd="http://www.w3.org/2001/XMLSchema" xmlns:xs="http://www.w3.org/2001/XMLSchema" xmlns:p="http://schemas.microsoft.com/office/2006/metadata/properties" xmlns:ns2="e75b28a9-9549-48c4-a8c6-42a42d92ce54" xmlns:ns3="3863451d-f264-4912-ae5e-3acd3caa9ffe" targetNamespace="http://schemas.microsoft.com/office/2006/metadata/properties" ma:root="true" ma:fieldsID="b6f21a5577aeaeafa33eab44549de668" ns2:_="" ns3:_="">
    <xsd:import namespace="e75b28a9-9549-48c4-a8c6-42a42d92ce54"/>
    <xsd:import namespace="3863451d-f264-4912-ae5e-3acd3caa9ff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TaxCatchAll" minOccurs="0"/>
                <xsd:element ref="ns2:lcf76f155ced4ddcb4097134ff3c332f" minOccurs="0"/>
                <xsd:element ref="ns2:MediaServiceDateTaken" minOccurs="0"/>
                <xsd:element ref="ns2:MediaServiceLocation"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5b28a9-9549-48c4-a8c6-42a42d92ce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ba748348-677e-408b-92a4-481804628182"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dexed="true" ma:internalName="MediaServiceDateTaken"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863451d-f264-4912-ae5e-3acd3caa9ff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cb5e6797-d673-4ab9-a2c6-0ee08b09e712}" ma:internalName="TaxCatchAll" ma:showField="CatchAllData" ma:web="3863451d-f264-4912-ae5e-3acd3caa9f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3863451d-f264-4912-ae5e-3acd3caa9ffe">
      <UserInfo>
        <DisplayName>Reuben Lee</DisplayName>
        <AccountId>27</AccountId>
        <AccountType/>
      </UserInfo>
      <UserInfo>
        <DisplayName>Yang Fan</DisplayName>
        <AccountId>49</AccountId>
        <AccountType/>
      </UserInfo>
      <UserInfo>
        <DisplayName>Balacoumarane Vetrivel</DisplayName>
        <AccountId>29</AccountId>
        <AccountType/>
      </UserInfo>
      <UserInfo>
        <DisplayName>Aayush Singh</DisplayName>
        <AccountId>129</AccountId>
        <AccountType/>
      </UserInfo>
    </SharedWithUsers>
    <TaxCatchAll xmlns="3863451d-f264-4912-ae5e-3acd3caa9ffe" xsi:nil="true"/>
    <lcf76f155ced4ddcb4097134ff3c332f xmlns="e75b28a9-9549-48c4-a8c6-42a42d92ce54">
      <Terms xmlns="http://schemas.microsoft.com/office/infopath/2007/PartnerControls"/>
    </lcf76f155ced4ddcb4097134ff3c332f>
  </documentManagement>
</p:properties>
</file>

<file path=customXml/item4.xml><?xml version="1.0" encoding="utf-8"?>
<titus xmlns="http://schemas.titus.com/TitusProperties/">
  <TitusGUID xmlns="">ab362755-1b26-444b-8a3a-28777382afc2</TitusGUID>
  <TitusMetadata xmlns="">eyJucyI6Imh0dHA6XC9cL3d3dy50aXR1cy5jb21cL25zXC9NYXJpb1RyaWFsIChQcm9mZXNzaW9uYWwgU2VydmljZXMgQVBBQykiLCJwcm9wcyI6W3sibiI6Ik5UVUNDbGFzc2lmaWNhdGlvbiIsInZhbHMiOlt7InZhbHVlIjoiUmVzdHJpY3RlZCJ9XX1dfQ==</TitusMetadata>
</titus>
</file>

<file path=customXml/itemProps1.xml><?xml version="1.0" encoding="utf-8"?>
<ds:datastoreItem xmlns:ds="http://schemas.openxmlformats.org/officeDocument/2006/customXml" ds:itemID="{81166214-22EE-4896-92D5-D85FCD59BB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5b28a9-9549-48c4-a8c6-42a42d92ce54"/>
    <ds:schemaRef ds:uri="3863451d-f264-4912-ae5e-3acd3caa9f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FE22C4-C2CA-4039-A4CF-DC3FA4471656}">
  <ds:schemaRefs>
    <ds:schemaRef ds:uri="http://schemas.microsoft.com/sharepoint/v3/contenttype/forms"/>
  </ds:schemaRefs>
</ds:datastoreItem>
</file>

<file path=customXml/itemProps3.xml><?xml version="1.0" encoding="utf-8"?>
<ds:datastoreItem xmlns:ds="http://schemas.openxmlformats.org/officeDocument/2006/customXml" ds:itemID="{2A303ED8-2098-4667-A98F-7145FBA7F4C5}">
  <ds:schemaRefs>
    <ds:schemaRef ds:uri="b1c010b2-0ec3-49a9-b1bf-386dd90d73fc"/>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elements/1.1/"/>
    <ds:schemaRef ds:uri="http://purl.org/dc/terms/"/>
    <ds:schemaRef ds:uri="http://schemas.openxmlformats.org/package/2006/metadata/core-properties"/>
    <ds:schemaRef ds:uri="7bdbceff-3110-4899-9169-d0c9229f551a"/>
    <ds:schemaRef ds:uri="http://www.w3.org/XML/1998/namespace"/>
    <ds:schemaRef ds:uri="3863451d-f264-4912-ae5e-3acd3caa9ffe"/>
    <ds:schemaRef ds:uri="e75b28a9-9549-48c4-a8c6-42a42d92ce54"/>
  </ds:schemaRefs>
</ds:datastoreItem>
</file>

<file path=customXml/itemProps4.xml><?xml version="1.0" encoding="utf-8"?>
<ds:datastoreItem xmlns:ds="http://schemas.openxmlformats.org/officeDocument/2006/customXml" ds:itemID="{626CF388-1346-4E4A-B77F-E8AAA8FFCC4C}">
  <ds:schemaRefs>
    <ds:schemaRef ds:uri=""/>
    <ds:schemaRef ds:uri="http://schemas.titus.com/TitusProperties/"/>
  </ds:schemaRefs>
</ds:datastoreItem>
</file>

<file path=docProps/app.xml><?xml version="1.0" encoding="utf-8"?>
<Properties xmlns="http://schemas.openxmlformats.org/officeDocument/2006/extended-properties" xmlns:vt="http://schemas.openxmlformats.org/officeDocument/2006/docPropsVTypes">
  <Template>Income PPT Template (Full)</Template>
  <TotalTime>771</TotalTime>
  <Words>945</Words>
  <Application>Microsoft Macintosh PowerPoint</Application>
  <PresentationFormat>Widescreen</PresentationFormat>
  <Paragraphs>142</Paragraphs>
  <Slides>9</Slides>
  <Notes>4</Notes>
  <HiddenSlides>0</HiddenSlides>
  <MMClips>0</MMClips>
  <ScaleCrop>false</ScaleCrop>
  <HeadingPairs>
    <vt:vector size="8" baseType="variant">
      <vt:variant>
        <vt:lpstr>Fonts Used</vt:lpstr>
      </vt:variant>
      <vt:variant>
        <vt:i4>5</vt:i4>
      </vt:variant>
      <vt:variant>
        <vt:lpstr>Theme</vt:lpstr>
      </vt:variant>
      <vt:variant>
        <vt:i4>8</vt:i4>
      </vt:variant>
      <vt:variant>
        <vt:lpstr>Embedded OLE Servers</vt:lpstr>
      </vt:variant>
      <vt:variant>
        <vt:i4>1</vt:i4>
      </vt:variant>
      <vt:variant>
        <vt:lpstr>Slide Titles</vt:lpstr>
      </vt:variant>
      <vt:variant>
        <vt:i4>9</vt:i4>
      </vt:variant>
    </vt:vector>
  </HeadingPairs>
  <TitlesOfParts>
    <vt:vector size="23" baseType="lpstr">
      <vt:lpstr>Ubuntu</vt:lpstr>
      <vt:lpstr>Wingdings</vt:lpstr>
      <vt:lpstr>Arial</vt:lpstr>
      <vt:lpstr>Trebuchet MS</vt:lpstr>
      <vt:lpstr>Calibri</vt:lpstr>
      <vt:lpstr>Office Theme</vt:lpstr>
      <vt:lpstr>Simple Text</vt:lpstr>
      <vt:lpstr>2023 Income</vt:lpstr>
      <vt:lpstr>Text + Icons blocks</vt:lpstr>
      <vt:lpstr>1_Simple Text</vt:lpstr>
      <vt:lpstr>2_IncomeNew 16:9</vt:lpstr>
      <vt:lpstr>2_Simple Text</vt:lpstr>
      <vt:lpstr>1_Text + Icons blocks</vt:lpstr>
      <vt:lpstr>think-cell Slide</vt:lpstr>
      <vt:lpstr>Product Features Extraction</vt:lpstr>
      <vt:lpstr>Enhancing Propensity Model Performance through Feature Engineering</vt:lpstr>
      <vt:lpstr>Project Overview</vt:lpstr>
      <vt:lpstr>Snapshot</vt:lpstr>
      <vt:lpstr>Investment-Linked Policies Example</vt:lpstr>
      <vt:lpstr>PowerPoint Presentation</vt:lpstr>
      <vt:lpstr>Overall Design Flow</vt:lpstr>
      <vt:lpstr>Challenges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Derek Ong</dc:creator>
  <cp:keywords>NTUCClassification=Restricted</cp:keywords>
  <cp:lastModifiedBy>Lim Jacob</cp:lastModifiedBy>
  <cp:revision>9</cp:revision>
  <dcterms:created xsi:type="dcterms:W3CDTF">2021-04-05T06:05:11Z</dcterms:created>
  <dcterms:modified xsi:type="dcterms:W3CDTF">2024-08-01T17:17:57Z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TUC_Document_Downgrade">
    <vt:lpwstr>False</vt:lpwstr>
  </property>
  <property fmtid="{D5CDD505-2E9C-101B-9397-08002B2CF9AE}" pid="3" name="NTUCClassification">
    <vt:lpwstr>Restricted</vt:lpwstr>
  </property>
  <property fmtid="{D5CDD505-2E9C-101B-9397-08002B2CF9AE}" pid="4" name="MediaServiceImageTags">
    <vt:lpwstr/>
  </property>
  <property fmtid="{D5CDD505-2E9C-101B-9397-08002B2CF9AE}" pid="5" name="ContentTypeId">
    <vt:lpwstr>0x0101009FE1C53FC0709047AF7D5648152C26AC</vt:lpwstr>
  </property>
  <property fmtid="{D5CDD505-2E9C-101B-9397-08002B2CF9AE}" pid="6" name="TitusGUID">
    <vt:lpwstr>ab362755-1b26-444b-8a3a-28777382afc2</vt:lpwstr>
  </property>
</Properties>
</file>